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8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70" r:id="rId11"/>
    <p:sldId id="271" r:id="rId12"/>
    <p:sldId id="266" r:id="rId13"/>
    <p:sldId id="267" r:id="rId14"/>
    <p:sldId id="279" r:id="rId15"/>
    <p:sldId id="268" r:id="rId16"/>
    <p:sldId id="269" r:id="rId17"/>
    <p:sldId id="284" r:id="rId18"/>
    <p:sldId id="285" r:id="rId19"/>
    <p:sldId id="286" r:id="rId20"/>
    <p:sldId id="289" r:id="rId21"/>
    <p:sldId id="287" r:id="rId22"/>
    <p:sldId id="272" r:id="rId23"/>
    <p:sldId id="273" r:id="rId24"/>
    <p:sldId id="274" r:id="rId25"/>
    <p:sldId id="275" r:id="rId26"/>
    <p:sldId id="277" r:id="rId27"/>
    <p:sldId id="278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9" r:id="rId37"/>
    <p:sldId id="304" r:id="rId38"/>
    <p:sldId id="301" r:id="rId39"/>
    <p:sldId id="302" r:id="rId40"/>
    <p:sldId id="306" r:id="rId41"/>
    <p:sldId id="307" r:id="rId42"/>
    <p:sldId id="30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667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3439-8E02-4A66-A55A-BA2B6C270E01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000F-34DE-40E7-834D-2B20D8898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3439-8E02-4A66-A55A-BA2B6C270E01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000F-34DE-40E7-834D-2B20D8898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3439-8E02-4A66-A55A-BA2B6C270E01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000F-34DE-40E7-834D-2B20D8898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3439-8E02-4A66-A55A-BA2B6C270E01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000F-34DE-40E7-834D-2B20D8898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3439-8E02-4A66-A55A-BA2B6C270E01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000F-34DE-40E7-834D-2B20D8898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3439-8E02-4A66-A55A-BA2B6C270E01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000F-34DE-40E7-834D-2B20D8898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3439-8E02-4A66-A55A-BA2B6C270E01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000F-34DE-40E7-834D-2B20D8898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3439-8E02-4A66-A55A-BA2B6C270E01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000F-34DE-40E7-834D-2B20D8898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3439-8E02-4A66-A55A-BA2B6C270E01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000F-34DE-40E7-834D-2B20D8898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3439-8E02-4A66-A55A-BA2B6C270E01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000F-34DE-40E7-834D-2B20D8898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3439-8E02-4A66-A55A-BA2B6C270E01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D5000F-34DE-40E7-834D-2B20D8898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9E3439-8E02-4A66-A55A-BA2B6C270E01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D5000F-34DE-40E7-834D-2B20D88984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mmons.wikimedia.org/wiki/File:Laminariasetchellii2.jpg?uselang=ru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8.jpeg"/><Relationship Id="rId7" Type="http://schemas.openxmlformats.org/officeDocument/2006/relationships/image" Target="../media/image2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23.jpeg"/><Relationship Id="rId4" Type="http://schemas.openxmlformats.org/officeDocument/2006/relationships/image" Target="../media/image59.jpeg"/><Relationship Id="rId9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643050"/>
            <a:ext cx="7851648" cy="178595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Bookman Old Style" pitchFamily="18" charset="0"/>
              </a:rPr>
              <a:t>Всемирный день океанов</a:t>
            </a:r>
            <a:endParaRPr lang="ru-RU" sz="66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357694"/>
            <a:ext cx="7854696" cy="17145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Автор составитель: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 Крупенникова Н.А., 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методист МБОУ ДОД  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детский эколого-биологический центр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Г. Хабаровск, 2014 г.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2943" y="3244334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4" name="Picture 9" descr="мор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1208" y="116750"/>
            <a:ext cx="4139948" cy="338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нарв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324" y="0"/>
            <a:ext cx="4647092" cy="350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0" y="3831191"/>
            <a:ext cx="4500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Млекопитающие животные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представлены белым медведем,  моржом, тюленем, нарвалом, китом и белухой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5" descr="медве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4500594" cy="30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358246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Морские птицы</a:t>
            </a:r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Арктике ведут преимущественно колониальный образ жизни и обитают на берегах. Здесь постоянно обитают и размножаются около 30 видов птиц (белая чайка, </a:t>
            </a:r>
            <a:r>
              <a:rPr lang="ru-RU" sz="2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люрики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, гаги, кайры, чистики, белые гуси, чёрные казарки, пуночки</a:t>
            </a:r>
            <a:r>
              <a:rPr lang="ru-RU" sz="22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</a:t>
            </a:r>
            <a:endParaRPr lang="ru-RU" sz="2200" dirty="0"/>
          </a:p>
        </p:txBody>
      </p:sp>
      <p:pic>
        <p:nvPicPr>
          <p:cNvPr id="3" name="Picture 7" descr="Белоклювая гага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81" y="3643314"/>
            <a:ext cx="34100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04A0734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46" y="3718932"/>
            <a:ext cx="4211440" cy="285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Флора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928670"/>
            <a:ext cx="8358246" cy="5693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Флора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океана представлена главным образом  ламинариями, фукусами,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анфельцией</a:t>
            </a: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а в Белом море — также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взморником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Фитопланктон  насчитывает всего 200 видов, из них 92 вида — диатомовые.  Диатомеи приспособились к суровой обстановке океана.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Многие из них поселяются на нижней поверхности льда.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Диатомная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флора образует основную массу фитопланктона — до 79 % в Баренцевом море и до 98 % в Арктическом бассейне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7929618" cy="4857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>
                <a:solidFill>
                  <a:srgbClr val="0070C0"/>
                </a:solidFill>
              </a:rPr>
              <a:t>Тихий океан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Тихий океан смело можно назвать </a:t>
            </a:r>
            <a:r>
              <a:rPr lang="ru-RU" sz="2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самым-самым. 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Во-первых, он - самый большой океан нашей планеты. Его площадь  составляет 179679 тыс.кв.км. </a:t>
            </a:r>
            <a:b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Тихий океан - самый глубокий океан. Его средняя глубина - почти 4000 м, а максимальная - 11022 м (</a:t>
            </a:r>
            <a:r>
              <a:rPr lang="ru-RU" sz="2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Марианская впадина, пролегающая вдоль Филиппинского моря). Это - самое глубокое место на планете. 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Тихом океане самое большое количество островов - около 10 тысяч. У Тихого океана самый сложный рельеф дна. </a:t>
            </a:r>
            <a:b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Тихий океан и самый теплый из всех океанов. Это утверждение основано на том, что большая часть площади Тихого океана расположена в теплых климатических поясах, поэтому средняя температура поверхностных вод океана (+19, 37 град.С).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 flipV="1">
            <a:off x="8001024" y="1857362"/>
            <a:ext cx="35719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Рисунок 2" descr="Тихий оке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679" y="214290"/>
            <a:ext cx="7343535" cy="3869174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714356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643314"/>
            <a:ext cx="8643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Самый длинный подводный хребет делит Тихий океан на две несимметричные части - обширную западную, где преобладают теплые течения, и небольшую восточную, где господствует холодное Перуанское течение берегов Азии, Австралии, Малайского архипелага. На востоке океана нет ни крупных островов, ни вдающихся глубоко в сушу заливов - береговая линия плавная. Исключение - Калифорнийский залив - полузамкнутое море Тихого океана. У берегов Антарктиды расположено единственное южное окраинное море этого океана - море Росса.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000924" cy="135732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1800" b="1" u="sng" dirty="0" smtClean="0">
                <a:solidFill>
                  <a:srgbClr val="0070C0"/>
                </a:solidFill>
              </a:rPr>
              <a:t/>
            </a:r>
            <a:br>
              <a:rPr lang="ru-RU" sz="1800" b="1" u="sng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Флора  Тихого океана</a:t>
            </a:r>
            <a:r>
              <a:rPr lang="ru-RU" sz="4000" b="1" u="sng" dirty="0" smtClean="0">
                <a:solidFill>
                  <a:srgbClr val="0070C0"/>
                </a:solidFill>
              </a:rPr>
              <a:t/>
            </a:r>
            <a:br>
              <a:rPr lang="ru-RU" sz="4000" b="1" u="sng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42844" y="785794"/>
            <a:ext cx="4857784" cy="5857916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Жизнь в океане представлена обильно и разнообразно, особенно в тропической и субтропической зонах  где огромные территории заняты коралловыми рифами и мангровыми зарослями.</a:t>
            </a:r>
            <a:b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Фитопланктон Тихого океана в основном состоит из микроскопических одноклеточных водорослей, насчитывающих около 1300 видов. </a:t>
            </a:r>
            <a:b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Донная растительность Тихого океана насчитывает около 4ооо видов водорослей и до 29 видов цветковых растений. В умеренных и холодных регионах Тихого океана распространены бурые водоросли- ламинарии, причём в южном полушарии встречаются гиганты длиной до 200 м. В тропиках  распространены фукусовые, крупные зелёные и  красные водоросли</a:t>
            </a:r>
            <a:r>
              <a:rPr lang="ru-RU" sz="1800" b="1" dirty="0" smtClean="0">
                <a:solidFill>
                  <a:srgbClr val="002060"/>
                </a:solidFill>
              </a:rPr>
              <a:t>. </a:t>
            </a:r>
          </a:p>
          <a:p>
            <a:endParaRPr lang="ru-RU" sz="1600" dirty="0" smtClean="0"/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endParaRPr lang="ru-RU" sz="1600" dirty="0"/>
          </a:p>
        </p:txBody>
      </p:sp>
      <p:pic>
        <p:nvPicPr>
          <p:cNvPr id="5" name="Содержимое 4" descr="Laminariasetchellii2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00108"/>
            <a:ext cx="37147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Фауна Тихого океана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01122" cy="55721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Животный мир Тихого океана по видовому составу в 3—4 раза богаче, чем в других океанах, особенно в тропических водах. В индонезийских морях известно более 2 тысяч видов рыб, в северных морях  около 300. В тропической зоне океана насчитывается более 6 тысяч видов  моллюсков.  Здесь обитают большое количество древних видов морских ежей,  мечехвостов, некоторые очень древние рыбы, не сохранившиеся в других океанах (например,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иордания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гильбертидия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); 95% всех видов лососевых обитают в Тихом океане.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Эндемичные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виды млекопитающих: дюгонь, морской котик, сивуч, калан. Для многих видов фауны Тихого океана свойствен гигантизм. В северной части океана известны гигантские мидии и  устрицы, в экваториальной зоне обитает самый крупный двухстворчатый моллюск 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тридакна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масса которого достигает 300 кг, голотурии, ведущие очень малоподвижный образ жизни. Тихий океан дает человечеству почти половину всего мирового улова морепродуктов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3" descr="http://yahooeu.ru/uploads/posts/2010-04/1270141246_1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95900"/>
            <a:ext cx="3786214" cy="26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571472" y="3786190"/>
            <a:ext cx="342902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Рыба - Молот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57166"/>
            <a:ext cx="614366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Животный мир Тихого океана</a:t>
            </a:r>
            <a:endParaRPr lang="ru-RU" sz="2000" b="1" dirty="0"/>
          </a:p>
        </p:txBody>
      </p:sp>
      <p:pic>
        <p:nvPicPr>
          <p:cNvPr id="2" name="Рисунок 19" descr="http://www.prikol.ru/wp-content/gallery/may-2010/podborka21052010-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4071966" cy="273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72198" y="3857628"/>
            <a:ext cx="205740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Дельфины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5" descr="http://www.cstf.org.ua/files/images/article/atlas-fish/sud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214818"/>
            <a:ext cx="437674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143240" y="6215083"/>
            <a:ext cx="342902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Морской окунь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 descr="лимонная аку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699" y="928670"/>
            <a:ext cx="4095777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5143536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Животный мир Тихого океана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928670"/>
            <a:ext cx="3643338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Акулы, обитающие в открытых водах Тихого океана: синяя (</a:t>
            </a:r>
            <a:r>
              <a:rPr lang="ru-RU" sz="2000" b="1" dirty="0" err="1" smtClean="0"/>
              <a:t>голубая</a:t>
            </a:r>
            <a:r>
              <a:rPr lang="ru-RU" sz="2000" b="1" dirty="0" smtClean="0"/>
              <a:t>), большая белая, зебровая </a:t>
            </a:r>
            <a:r>
              <a:rPr lang="ru-RU" sz="2000" b="1" dirty="0" err="1" smtClean="0"/>
              <a:t>мако</a:t>
            </a:r>
            <a:r>
              <a:rPr lang="ru-RU" sz="2000" b="1" dirty="0" smtClean="0"/>
              <a:t>, некоторые виды серых и </a:t>
            </a:r>
            <a:r>
              <a:rPr lang="ru-RU" sz="2000" b="1" dirty="0" err="1" smtClean="0"/>
              <a:t>молотоголовых</a:t>
            </a:r>
            <a:r>
              <a:rPr lang="ru-RU" sz="2000" b="1" dirty="0" smtClean="0"/>
              <a:t> акул, китовая, лисья акула.</a:t>
            </a:r>
            <a:endParaRPr lang="ru-RU" sz="2000" b="1" dirty="0"/>
          </a:p>
        </p:txBody>
      </p:sp>
      <p:pic>
        <p:nvPicPr>
          <p:cNvPr id="2" name="Рисунок 48" descr="http://savepic.ru/1719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18" y="4214818"/>
            <a:ext cx="479644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0" descr="http://savepic.ru/1596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7517" y="3953043"/>
            <a:ext cx="3769325" cy="283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9" descr="http://savepic.ru/148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786214" cy="2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38004" y="214290"/>
            <a:ext cx="4548640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Животный мир Тихого океана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71876"/>
            <a:ext cx="214314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Осьминог</a:t>
            </a:r>
            <a:endParaRPr lang="ru-RU" sz="2000" b="1" dirty="0"/>
          </a:p>
        </p:txBody>
      </p:sp>
      <p:pic>
        <p:nvPicPr>
          <p:cNvPr id="2" name="Рисунок 61" descr="http://savepic.ru/152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794"/>
            <a:ext cx="4214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0694" y="3714752"/>
            <a:ext cx="257176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Краб-отшельник</a:t>
            </a:r>
            <a:endParaRPr lang="ru-RU" sz="2000" b="1" dirty="0"/>
          </a:p>
        </p:txBody>
      </p:sp>
      <p:pic>
        <p:nvPicPr>
          <p:cNvPr id="5" name="Рисунок 57" descr="http://savepic.ru/1504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598" y="3822043"/>
            <a:ext cx="3901212" cy="244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786" y="6357958"/>
            <a:ext cx="242889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Актиния</a:t>
            </a:r>
            <a:endParaRPr lang="ru-RU" sz="2000" b="1" dirty="0"/>
          </a:p>
        </p:txBody>
      </p:sp>
      <p:pic>
        <p:nvPicPr>
          <p:cNvPr id="7" name="Рисунок 63" descr="http://savepic.ru/1432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71942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6286520"/>
            <a:ext cx="421484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Каракатицевидный</a:t>
            </a:r>
            <a:r>
              <a:rPr lang="ru-RU" sz="2000" b="1" dirty="0" smtClean="0"/>
              <a:t> кальмар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857232"/>
            <a:ext cx="8358246" cy="557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Излагаемый материал предназначен для  ознакомления учащихся среднего и старшего школьного возраста с экологической датой Международного уровня «Всемирный день океанов».</a:t>
            </a:r>
          </a:p>
          <a:p>
            <a:pPr algn="just"/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Цель: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подбор материала согласно тематике для использования при подготовке и проведении экологических мероприятий, занятий в объединениях, посвящённых календарю экологических дат.</a:t>
            </a:r>
          </a:p>
          <a:p>
            <a:pPr algn="just"/>
            <a:r>
              <a:rPr lang="ru-RU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Задачи: </a:t>
            </a:r>
          </a:p>
          <a:p>
            <a:pPr algn="just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основываясь на определённых экологических и биологических знаниях обучающихся, подвести их к пониманию роли Мирового океана как неотъемлемой части процесса устойчивого развития и важного объекта научных исследований;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изучить состояние проблемы на современном этапе, ознакомиться с историей возникновения Всемирного дня океанов;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воспитывать понимание необходимости сохранения водных ресурсов Мирового океана.</a:t>
            </a:r>
          </a:p>
          <a:p>
            <a:pPr algn="just"/>
            <a:endParaRPr lang="ru-RU" u="sng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5" descr="http://savepic.ru/17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071934" cy="331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3357562"/>
            <a:ext cx="11430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Шар</a:t>
            </a:r>
            <a:endParaRPr lang="ru-RU" b="1" dirty="0"/>
          </a:p>
        </p:txBody>
      </p:sp>
      <p:pic>
        <p:nvPicPr>
          <p:cNvPr id="2" name="Рисунок 66" descr="http://savepic.ru/144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4071966" cy="281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6572272"/>
            <a:ext cx="2928958" cy="2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Наполеон или губан</a:t>
            </a:r>
            <a:endParaRPr lang="ru-RU" dirty="0"/>
          </a:p>
        </p:txBody>
      </p:sp>
      <p:pic>
        <p:nvPicPr>
          <p:cNvPr id="5" name="Рисунок 74" descr="http://savepic.ru/1811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7" y="0"/>
            <a:ext cx="465774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5984" y="142852"/>
            <a:ext cx="428628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Удивительные рыбы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3357562"/>
            <a:ext cx="12715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Луна</a:t>
            </a:r>
            <a:endParaRPr lang="ru-RU" b="1" dirty="0"/>
          </a:p>
        </p:txBody>
      </p:sp>
      <p:pic>
        <p:nvPicPr>
          <p:cNvPr id="3" name="Рисунок 73" descr="http://savepic.ru/1944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14752"/>
            <a:ext cx="4458762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86446" y="6572272"/>
            <a:ext cx="2214578" cy="2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Прилипала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морской кот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78" y="594698"/>
            <a:ext cx="402169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дюго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500043"/>
            <a:ext cx="4143405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00760" y="3357562"/>
            <a:ext cx="178595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Дюгонь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357562"/>
            <a:ext cx="214314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Морской котик</a:t>
            </a:r>
            <a:endParaRPr lang="ru-RU" b="1" dirty="0"/>
          </a:p>
        </p:txBody>
      </p:sp>
      <p:pic>
        <p:nvPicPr>
          <p:cNvPr id="6" name="Picture 5" descr="южный м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041" y="3714752"/>
            <a:ext cx="3869503" cy="278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6572272"/>
            <a:ext cx="2214578" cy="2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Сивучи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0"/>
            <a:ext cx="6000792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Эндемичные</a:t>
            </a:r>
            <a:r>
              <a:rPr lang="ru-RU" sz="2400" b="1" dirty="0" smtClean="0"/>
              <a:t>  виды  млекопитающих</a:t>
            </a:r>
            <a:endParaRPr lang="ru-RU" sz="2400" b="1" dirty="0"/>
          </a:p>
        </p:txBody>
      </p:sp>
      <p:pic>
        <p:nvPicPr>
          <p:cNvPr id="9" name="Picture 5" descr="кала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4391" y="3714752"/>
            <a:ext cx="395388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215074" y="6429396"/>
            <a:ext cx="200026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Калан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286676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Атлантический океан</a:t>
            </a:r>
            <a:r>
              <a:rPr lang="ru-RU" sz="1800" dirty="0" smtClean="0">
                <a:solidFill>
                  <a:srgbClr val="0070C0"/>
                </a:solidFill>
              </a:rPr>
              <a:t> 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8043890" cy="54673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8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Второй по величине океан Земли после Тихого. Площадь 91,6 млн. км². Объём вод составляет 329,7 млн. км³, что равно 25% объёма Мирового океана. Средняя глубина — 3736 м, наибольшая — 8742 м. Среднегодовая солёность вод океана составляет около 35 %. Атлантический океан имеет сильно изрезанную береговую линию с выраженным делением на региональные акватории: моря и заливы. Название произошло от имени титана </a:t>
            </a:r>
            <a:r>
              <a:rPr lang="ru-RU" sz="8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Атлатаса</a:t>
            </a:r>
            <a:r>
              <a:rPr lang="ru-RU" sz="8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в греческой мифологии.</a:t>
            </a:r>
            <a:r>
              <a:rPr lang="ru-RU" sz="8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8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8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Название океана впервые встречается в V веке до н. э. в трудах древнегреческого историка  Геродота, который писал, что «море со столбами Геракла называется </a:t>
            </a:r>
            <a:r>
              <a:rPr lang="ru-RU" sz="8000" b="1" i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Атланти́с</a:t>
            </a:r>
            <a:r>
              <a:rPr lang="ru-RU" sz="8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(— Атлантида)». Название происходит от известного в Древней Греции мифа об Атланте, титане, держащем на своих плечах небесный свод в крайней западной точке Средиземного моря.  В разное время отдельные части океана называли </a:t>
            </a:r>
            <a:r>
              <a:rPr lang="ru-RU" sz="80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Западный океан</a:t>
            </a:r>
            <a:r>
              <a:rPr lang="ru-RU" sz="8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 </a:t>
            </a:r>
            <a:r>
              <a:rPr lang="ru-RU" sz="80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Северное море</a:t>
            </a:r>
            <a:r>
              <a:rPr lang="ru-RU" sz="8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 </a:t>
            </a:r>
            <a:r>
              <a:rPr lang="ru-RU" sz="80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Внешнее море</a:t>
            </a:r>
            <a:r>
              <a:rPr lang="ru-RU" sz="8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 середины XVII века единственным названием, относящимся ко всей акватории, стал </a:t>
            </a:r>
            <a:r>
              <a:rPr lang="ru-RU" sz="80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Атлантический океан</a:t>
            </a:r>
            <a:r>
              <a:rPr lang="ru-RU" sz="8000" b="1" u="sng" baseline="30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</a:t>
            </a:r>
            <a:r>
              <a:rPr lang="ru-RU" sz="8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8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8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9293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Атлантический океан даёт 2/5 мирового улова и доля его с годами уменьшается. В субантарктических и антарктических водах промысловое значение имеют нототения, </a:t>
            </a:r>
            <a:r>
              <a:rPr lang="ru-RU" sz="2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путассу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 тропическом поясе — макрель, тунцы, сардина, в областях холодных течений — анчоусы, в умеренных широтах северного полушария — сельдь, треска, пикша, палтус, морской окунь. В 1970-х годах вследствие </a:t>
            </a:r>
            <a:r>
              <a:rPr lang="ru-RU" sz="2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перелова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некоторых видов рыб объёмы промысла резко сократились, но после введения строгих лимитов рыбные запасы понемногу восстанавливаются. В бассейне Атлантического океана действует несколько международных конвенций по рыболовству, ставящих своей целью эффективное и рациональное использование биологических ресурсов, на основе применения научно обоснованных мер по регламентации промысла. </a:t>
            </a:r>
            <a:b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85728"/>
            <a:ext cx="6572296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Рыболовство и морские промыслы</a:t>
            </a:r>
            <a:endParaRPr lang="ru-RU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572560" cy="7143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Острова и моря Атлантического океана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Рисунок 176" descr="Остров Стафф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5794"/>
            <a:ext cx="4385766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0800000" flipV="1">
            <a:off x="4643438" y="567123"/>
            <a:ext cx="4286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Остров Мальта 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является островным государством, так как располагается на трех островах архипелага, Столица государства – Валетта, является культурным и историческим центром. В центральной части города - собор святого Иоанна, оплот мальтийских рыцарей</a:t>
            </a:r>
            <a:r>
              <a:rPr lang="ru-RU" sz="2000" b="1" dirty="0" smtClean="0">
                <a:solidFill>
                  <a:schemeClr val="accent1"/>
                </a:solidFill>
              </a:rPr>
              <a:t>.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179" descr="Остров Стафф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61834"/>
            <a:ext cx="4357686" cy="28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714876" y="3857628"/>
            <a:ext cx="407196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Остров </a:t>
            </a:r>
            <a:r>
              <a:rPr lang="ru-RU" sz="2000" b="1" dirty="0" err="1" smtClean="0">
                <a:solidFill>
                  <a:srgbClr val="0070C0"/>
                </a:solidFill>
              </a:rPr>
              <a:t>Стаффа</a:t>
            </a:r>
            <a:r>
              <a:rPr lang="ru-RU" sz="2000" b="1" dirty="0" smtClean="0">
                <a:solidFill>
                  <a:srgbClr val="0070C0"/>
                </a:solidFill>
              </a:rPr>
              <a:t>  - </a:t>
            </a:r>
            <a:r>
              <a:rPr lang="ru-RU" sz="2000" b="1" dirty="0" smtClean="0">
                <a:solidFill>
                  <a:srgbClr val="002060"/>
                </a:solidFill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ебольшой остров у западного побережья Шотландии, известный своим фантастическим ландшафтом и многочисленными пещерами естественного происхождения. Главная достопримечательность острова –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Фингалова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пещера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Бермудский треугольник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Рисунок 177" descr="Бермудский треуголь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16" y="2035948"/>
            <a:ext cx="4048168" cy="367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00562" y="1214422"/>
            <a:ext cx="428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Район в Атлантическом океане. Известен историями о таинственных исчезновениях морских и воздушных судов в области между Бермудскими островами, Флоридой и Пуэрто-Рико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Течение Гольфстрим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Рисунок 180" descr="Гольфстр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91" y="1500174"/>
            <a:ext cx="384287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4876" y="1142984"/>
            <a:ext cx="3786214" cy="5682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Крупное морское течение в Атлантическом океане. Благодаря его теплым водам европейские государства, расположенные на берегах океана, имеют более мягкий климат, нежели без него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82" descr="Ямай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732" y="163734"/>
            <a:ext cx="4103954" cy="30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428604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Ямайка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островное государство в Карибском море, входящее в группу островов, известную как Вест-Индия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85" descr="Гаи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41513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3357562"/>
            <a:ext cx="428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Гаити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остров в Карибском море, расположенный между Кубой и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Пуэрто-Рикой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На острове расположены 2 отдельных государства – Доминиканская республика и Гаити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90" descr="Адриатическое мо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3881432" cy="291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43372" y="214290"/>
            <a:ext cx="47863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Адриатическое море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представляет собой часть Средиземного моря, входящего в Атлантическом океане Разделяет итальянский "</a:t>
            </a:r>
            <a:r>
              <a:rPr lang="ru-RU" sz="20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сапог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 от Балканского полуострова. Граничит с Италией на западе и на востоке с Хорватией, Сербией, Боснией и Герцеговиной, Албанией и Черногорией.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91" descr="Саргассово мо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48039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3286124"/>
            <a:ext cx="4143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Саргассово море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расположено в северной части Атлантического океана это море включено в книгу рекордов Гиннеса как самый большой участок спокойной воды. Около 6 млн. кв. км. моря покрыто водорослями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саргассум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Такое большое скопление растений видно даже из космоса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92" descr="Атланти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26634"/>
            <a:ext cx="7572427" cy="40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4143381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Атлантида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легендарный остров (или даже материк), который существовал в древности на территории Атлантического океана. В результате природного катаклизма он ушел под воду вместе со всеми жителями. Официально Атлантида считается полностью выдуманной </a:t>
            </a:r>
            <a:r>
              <a:rPr lang="ru-RU" sz="22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Платоном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 качестве образа порочности людей. </a:t>
            </a:r>
            <a:endParaRPr lang="ru-R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357166"/>
            <a:ext cx="850112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8 июня Всемирный день океанов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Идея проведения Всемирного дня океанов была впервые предложена в 1992 году на встрече на высшем уровне "Планета Земля" в Рио-де-Жанейро. Начиная с 1993 года, этот день отмечался неофициально во многих странах мира.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1998 году - в Международный год океана - Всемирный день океанов был признан Межправительственной океанографической комиссией (МОК) ЮНЕСКО.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5 декабря 2008 года в резолюции Генеральной Ассамблеи ООН 8 июня было официально признано в качестве Всемирного дня океанов.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Всемирный день океанов - день, который дает повод вспомнить о том, что Мировой океан является колыбелью жизни на нашей планете, 70% которой покрыто водой, ресурсы океана – залог развития и дальнейшего существования человеческой цивилизации, его пространства – арена мировой торговли. Роль Мирового океана в регулировании климата является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системообразующей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его воды - один из главных поглотителей углекислого газа.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88" descr="Пуэрто-Риканская впад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327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48" y="357166"/>
            <a:ext cx="4857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Пуэрто-Риканская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впадина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глубоководный желоб в Атлантическом океане, максимальная глубина которого составляет 8 380 м. от поверхности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93" descr="Остров Сабля. Sable is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496"/>
            <a:ext cx="4667283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214282" y="3423846"/>
            <a:ext cx="4000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Остров Сабля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канадский остров в виде полумесяца в северной части Атлантического океана. Максимальная ширина составляет всего 1,5 км. Общая длина острова – 42 км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78" descr="Гигантские изоп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5069"/>
            <a:ext cx="3714744" cy="245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0"/>
            <a:ext cx="7215238" cy="571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Животный мир Атлантики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071809"/>
            <a:ext cx="3429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Гигантские </a:t>
            </a:r>
            <a:r>
              <a:rPr lang="ru-RU" sz="2400" b="1" dirty="0" err="1" smtClean="0">
                <a:solidFill>
                  <a:srgbClr val="002060"/>
                </a:solidFill>
              </a:rPr>
              <a:t>изоподы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крупные равноногие раки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</a:p>
          <a:p>
            <a:pPr algn="ctr">
              <a:buFontTx/>
              <a:buChar char="-"/>
            </a:pPr>
            <a:endParaRPr lang="ru-RU" dirty="0" smtClean="0"/>
          </a:p>
        </p:txBody>
      </p:sp>
      <p:pic>
        <p:nvPicPr>
          <p:cNvPr id="2" name="Рисунок 181" descr="Северная зубат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619343"/>
            <a:ext cx="3857652" cy="25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2" y="3143248"/>
            <a:ext cx="3571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Северная зубатка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крупная морская рыба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183" descr="Рыба-стрела - обыкновенный сарган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308" y="4000504"/>
            <a:ext cx="53838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5357826"/>
            <a:ext cx="507209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Рыба-стрела</a:t>
            </a:r>
            <a:r>
              <a:rPr lang="ru-RU" sz="2000" b="1" dirty="0" smtClean="0">
                <a:solidFill>
                  <a:srgbClr val="002060"/>
                </a:solidFill>
              </a:rPr>
              <a:t> (Обыкновенный сарган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стайная морская рыба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86" descr="Морской вол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5"/>
            <a:ext cx="3857652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428868"/>
            <a:ext cx="41433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Морской волк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рыба семейства </a:t>
            </a:r>
            <a:r>
              <a:rPr lang="ru-RU" b="1" dirty="0" err="1" smtClean="0">
                <a:solidFill>
                  <a:srgbClr val="002060"/>
                </a:solidFill>
              </a:rPr>
              <a:t>Мороновых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" name="Рисунок 187" descr="Европейский х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4291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55721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Европейский хек </a:t>
            </a:r>
            <a:r>
              <a:rPr lang="ru-RU" b="1" dirty="0" smtClean="0">
                <a:solidFill>
                  <a:srgbClr val="002060"/>
                </a:solidFill>
              </a:rPr>
              <a:t>(Европейская </a:t>
            </a:r>
            <a:r>
              <a:rPr lang="ru-RU" b="1" dirty="0" err="1" smtClean="0">
                <a:solidFill>
                  <a:srgbClr val="002060"/>
                </a:solidFill>
              </a:rPr>
              <a:t>мерлуза</a:t>
            </a:r>
            <a:r>
              <a:rPr lang="ru-RU" b="1" dirty="0" smtClean="0">
                <a:solidFill>
                  <a:srgbClr val="002060"/>
                </a:solidFill>
              </a:rPr>
              <a:t>)- эндемик Атлантического океана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189" descr="Blackfin sorcer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714356"/>
            <a:ext cx="3474753" cy="33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5008" y="4071942"/>
            <a:ext cx="278608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Морской угорь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обитающий только в прибрежных водах Атлантического океана и в западной части Средиземного моря. Имеет прозвище «</a:t>
            </a:r>
            <a:r>
              <a:rPr lang="ru-RU" b="1" dirty="0" err="1" smtClean="0">
                <a:solidFill>
                  <a:srgbClr val="002060"/>
                </a:solidFill>
              </a:rPr>
              <a:t>колдун-черный</a:t>
            </a:r>
            <a:r>
              <a:rPr lang="ru-RU" b="1" dirty="0" smtClean="0">
                <a:solidFill>
                  <a:srgbClr val="002060"/>
                </a:solidFill>
              </a:rPr>
              <a:t> плавник».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57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Индийский океан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785794"/>
            <a:ext cx="8643998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Расположен между четырьмя материками - Евразией  на севере, Антарктидой на юге, Африкой на западе и на востоке с Австралией.</a:t>
            </a:r>
            <a:r>
              <a:rPr lang="ru-RU" sz="2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Большая часть акватории Индийского океана раскинулась в южном полушарии.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Площадь Индийского океана - 74917 тыс.кв.км - это третий по величине океан. Береговая линия океана слабо изрезана, поэтому на его территории мало окраинных морей. В его составе можно выделить лишь такие моря, как Красное море, Персидский и Бенгальский заливы, Аравийское море, </a:t>
            </a:r>
            <a:r>
              <a:rPr lang="ru-RU" sz="2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Андаманское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море, </a:t>
            </a:r>
            <a:r>
              <a:rPr lang="ru-RU" sz="2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Тиморское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Арафурское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моря. Красное море является внутренним морем бассейна, остальные - окраинные.</a:t>
            </a:r>
            <a:r>
              <a:rPr lang="ru-RU" sz="2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Температуру воды в океане определяют течения климатические зоны.  Средняя температура воды от +22 до 29 град.С </a:t>
            </a:r>
            <a:r>
              <a:rPr lang="ru-RU" sz="2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Самая глубокая точка Индийского океана - 7130 м расположена в Зондском желобе  Средняя глубина океана составляет 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3897 м.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00562" y="785794"/>
            <a:ext cx="442915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количеству островов Индийский океан уступает всем остальным океанам. Самые крупные острова: Мадагаскар, Цейлон, Маврикия,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Сокотра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Шри-Ланка являются осколками древних материков. В центральной части океана расположены группы небольших островов вулканического происхождения, а в тропических широтах - группы коралловых островов. Наиболее известные группы островов: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Амирантские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Сейшельские,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Коморнские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Реюньон, Мальдивские, Кокосовые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Острова индийского океана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Рисунок 263" descr="&amp;Icy;&amp;ncy;&amp;dcy;&amp;icy;&amp;jcy;&amp;scy;&amp;kcy;&amp;icy;&amp;jcy; &amp;ocy;&amp;kcy;&amp;iecy;&amp;acy;&amp;ncy; &amp;icy; &amp;iecy;&amp;gcy;&amp;ocy; &amp;ocy;&amp;bcy;&amp;icy;&amp;tcy;&amp;acy;&amp;tcy;&amp;iecy;&amp;lcy;&amp;i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67" y="1071546"/>
            <a:ext cx="4339825" cy="473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66" descr="Mangroves park pappinisseri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59" y="1428736"/>
            <a:ext cx="381342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072494" cy="7857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Флора и фауна Индийского океана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857232"/>
            <a:ext cx="50720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Растительный и животный мир Индийского океана богат и разнообразен. Многие тропические побережья представляют собой мангровые заросли, где образовались особые сообщества растений и животных, приспособленных к регулярным затоплениям и осушениям. Среди этих животных можно отметить многочисленных крабов и интересную рыбку - илистого прыгуна, населяющего почти все мангры океана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90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Мелководья тропических вод облюбовали коралловые полипы, среди которых много рифообразующих кораллов, рыбы и беспозвоночные. В умеренных широтах, на мелководье в изобилии произрастают красные и бурые водоросли, среди которых наиболее многочисленны ламинария, фукусы и гигантские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макроцисты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Фитопланктон представлен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перидинеями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тропических водах и диатомеями в умеренных широтах, а также сине-зелеными водорослями, образующими в некоторых местах плотные сезонные скопления.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Среди животных, обитающих в Индийском океане больше всего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рачков-корнеподов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которых здесь насчитывается свыше 100 видов. Если взвесить всех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корнеподов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водах океана, то их суммарная масса превысит массу всех прочих его обитателей.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Беспозвоночные животные представлены различными моллюсками (крылоногие, головоногие, створчатые и др.). Очень много медуз и сифонофор. В водах открытого океана,  многочисленны летучие рыбки, тунцы, корифены, парусники и светящиеся анчоусы. Много морских змей, в том числе и ядовитых, встречается даже гребнистый крокодил, склонный к нападению на людей.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Млекопитающие представлены большим количеством и разнообразием. Здесь есть и киты разных видов, и дельфины, и касатки, и кашалоты. Много ластоногих (морские котики, тюлени, дюгони). Китообразные особенно многочисленны в холодных южных водах океана, где находятся крилевые кормовые угодья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614366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Животный мир коралловых рифов</a:t>
            </a:r>
            <a:endParaRPr lang="ru-RU" sz="2000" b="1" i="1" dirty="0"/>
          </a:p>
        </p:txBody>
      </p:sp>
      <p:pic>
        <p:nvPicPr>
          <p:cNvPr id="1026" name="Рисунок 77" descr="http://savepic.ru/178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04" y="3983198"/>
            <a:ext cx="3678916" cy="236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6" descr="http://savepic.ru/1617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9"/>
            <a:ext cx="3643338" cy="2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7" descr="http://savepic.ru/1453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857232"/>
            <a:ext cx="42589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9" descr="http://savepic.ru/1340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000504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3571876"/>
            <a:ext cx="242889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Коралл - </a:t>
            </a:r>
            <a:r>
              <a:rPr lang="ru-RU" b="1" i="1" dirty="0" err="1" smtClean="0"/>
              <a:t>мозговик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3500438"/>
            <a:ext cx="220028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Рыба-клоун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6429396"/>
            <a:ext cx="2714644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Мавританский идол</a:t>
            </a:r>
            <a:endParaRPr lang="ru-RU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6500834"/>
            <a:ext cx="2714644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Антенная крылатка</a:t>
            </a:r>
            <a:endParaRPr lang="ru-RU" b="1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1" descr="http://savepic.ru/168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70" y="642919"/>
            <a:ext cx="447559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78" descr="http://savepic.ru/1647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9" y="642918"/>
            <a:ext cx="410366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3" descr="http://savepic.ru/1627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22" y="3569589"/>
            <a:ext cx="3670797" cy="28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0"/>
            <a:ext cx="4572032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Ядовитые животные</a:t>
            </a:r>
            <a:endParaRPr lang="ru-RU" sz="2800" b="1" i="1" dirty="0"/>
          </a:p>
        </p:txBody>
      </p:sp>
      <p:pic>
        <p:nvPicPr>
          <p:cNvPr id="4" name="Рисунок 75" descr="http://savepic.ru/1740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35352"/>
            <a:ext cx="4198156" cy="294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857884" y="6500834"/>
            <a:ext cx="2571768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Рыба-шар ( фугу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6500834"/>
            <a:ext cx="285752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Электрический скат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3214686"/>
            <a:ext cx="307183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Мурена</a:t>
            </a:r>
            <a:endParaRPr lang="ru-RU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143248"/>
            <a:ext cx="41434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Двуцветная пеламида</a:t>
            </a:r>
            <a:endParaRPr lang="ru-RU" b="1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857232"/>
            <a:ext cx="8572560" cy="590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Несмотря на богатство животного мира Индийского океана, промысел и рыболовство в этом регионе развиты слабо. Общий вылов рыбы и морепродуктов в Индийском океане не превышает 5% от мирового улова. Рыболовство представлено лишь промыслом тунца в центральной части океана да мелкими рыбацкими артелями и отдельными рыбаками побережий и островных районов. 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некоторых местах (у побережья Австралии, Шри-Ланка и др.) развита добыча жемчуга.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0034" y="4786322"/>
            <a:ext cx="8215370" cy="17145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Океаны - неотъемлемая часть процесса устойчивого развития и важный объект научных исследований. Проникая все глубже в тайны океанов, ученые продолжают открывать новые формы морской флоры и фауны. Эти исследования имеют огромное значение для повышения благосостояния человека.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Всемирный день океанов - 8 июн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78581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857256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Викторина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на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планете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океанов?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океаны получили свои названия?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Назовите  самый большой  и глубокий океан планеты?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называется  наибольшая глубина Мирового океана?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Назовите  метод исследования океанских глубин.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Какая часть поверхности Земли занята океанами?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Назовите самый маленький  и   самый мелководный океан планеты?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Какая разница между морем и океаном?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называется наука, изучающая океаны?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Атлантида?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находится  Саргассовое море, и чем оно знаменито? 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Назовите моря Северного океана? 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находится Бермудский треугольник?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14. Чем знаменито течение  Гольфстрим? 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15. В каком океане обитает самый крупный двухстворчатый моллюск, как он называется?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16. В каком году официально признали дату 8 июня в качестве Всемирного дня океанов? 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17. Распределите по величине океаны планеты.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18. Объясните, с чем связано долголетие живых организмов в Северном океане?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</a:t>
            </a:r>
            <a:r>
              <a:rPr lang="ru-RU" b="1" dirty="0" smtClean="0"/>
              <a:t>. Какой океан считают мало изученным? </a:t>
            </a:r>
          </a:p>
          <a:p>
            <a:pPr lvl="0"/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3193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9297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85728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Определите какие животные перед вами ?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32" name="Рисунок 31" descr="http://img1.liveinternet.ru/images/attach/c/3/76/429/76429469_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2381548" cy="1981201"/>
          </a:xfrm>
          <a:prstGeom prst="rect">
            <a:avLst/>
          </a:prstGeom>
          <a:noFill/>
        </p:spPr>
      </p:pic>
      <p:pic>
        <p:nvPicPr>
          <p:cNvPr id="1031" name="Рисунок 28" descr="http://img1.liveinternet.ru/images/attach/c/4/80/980/80980953_large_1323629508_0_8f5c4_13a7fccf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857232"/>
            <a:ext cx="2428875" cy="1809750"/>
          </a:xfrm>
          <a:prstGeom prst="rect">
            <a:avLst/>
          </a:prstGeom>
          <a:noFill/>
        </p:spPr>
      </p:pic>
      <p:pic>
        <p:nvPicPr>
          <p:cNvPr id="1030" name="Рисунок 34" descr="http://www.korabli.eu/images/oboi/podvodnyy-mir/delfiny/full/delfin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810501"/>
            <a:ext cx="2357454" cy="1770757"/>
          </a:xfrm>
          <a:prstGeom prst="rect">
            <a:avLst/>
          </a:prstGeom>
          <a:noFill/>
        </p:spPr>
      </p:pic>
      <p:pic>
        <p:nvPicPr>
          <p:cNvPr id="1029" name="Рисунок 51" descr="http://savepic.ru/1566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00372"/>
            <a:ext cx="3381405" cy="1619250"/>
          </a:xfrm>
          <a:prstGeom prst="rect">
            <a:avLst/>
          </a:prstGeom>
          <a:noFill/>
        </p:spPr>
      </p:pic>
      <p:pic>
        <p:nvPicPr>
          <p:cNvPr id="1028" name="Рисунок 52" descr="http://savepic.ru/1576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786322"/>
            <a:ext cx="2543175" cy="1914525"/>
          </a:xfrm>
          <a:prstGeom prst="rect">
            <a:avLst/>
          </a:prstGeom>
          <a:noFill/>
        </p:spPr>
      </p:pic>
      <p:pic>
        <p:nvPicPr>
          <p:cNvPr id="1027" name="Рисунок 73" descr="http://savepic.ru/19449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2786058"/>
            <a:ext cx="2562225" cy="1914525"/>
          </a:xfrm>
          <a:prstGeom prst="rect">
            <a:avLst/>
          </a:prstGeom>
          <a:noFill/>
        </p:spPr>
      </p:pic>
      <p:pic>
        <p:nvPicPr>
          <p:cNvPr id="1026" name="Рисунок 59" descr="http://savepic.ru/1484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2714620"/>
            <a:ext cx="2071702" cy="1933575"/>
          </a:xfrm>
          <a:prstGeom prst="rect">
            <a:avLst/>
          </a:prstGeom>
          <a:noFill/>
        </p:spPr>
      </p:pic>
      <p:pic>
        <p:nvPicPr>
          <p:cNvPr id="1025" name="Рисунок 74" descr="http://savepic.ru/18118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3525500"/>
            <a:ext cx="2533650" cy="19240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539750" y="4105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143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76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59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544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Излагаемый  материал  предназначен  для ознакомления учащихся  среднего и старшего школьного возраста  с  экологических  датой  Международного уровня «Всемирный день океанов».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75" descr="http://savepic.ru/17401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4" y="4786322"/>
            <a:ext cx="2533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85860"/>
            <a:ext cx="8358246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u="sng" dirty="0" smtClean="0">
              <a:solidFill>
                <a:srgbClr val="00662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Интернет  ресурсы: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https://ru.wikipedia.org/wiki/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Всемирный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океанов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www.calend.ru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› Праздники ООН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sldwaters.ru/news/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vsemirnyy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-den-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okean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4.https://ru.wikipedia.org/wiki/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Северный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_Ледовитый_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океан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https://ru.wikipedia.org/wiki/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Атлантический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океан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/>
              <a:t>https://in</a:t>
            </a:r>
            <a:r>
              <a:rPr lang="ru-RU" sz="2400" b="1" dirty="0" smtClean="0"/>
              <a:t>okean</a:t>
            </a:r>
            <a:r>
              <a:rPr lang="ru-RU" sz="2400" dirty="0" smtClean="0"/>
              <a:t>.ru/</a:t>
            </a:r>
            <a:r>
              <a:rPr lang="ru-RU" sz="2400" b="1" dirty="0" smtClean="0"/>
              <a:t>okean</a:t>
            </a:r>
            <a:r>
              <a:rPr lang="ru-RU" sz="2400" dirty="0" smtClean="0"/>
              <a:t>s/indiyskiy-</a:t>
            </a:r>
            <a:r>
              <a:rPr lang="ru-RU" sz="2400" b="1" dirty="0" smtClean="0"/>
              <a:t>okean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https://ru.wikipedia.org/wiki/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Тихий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океан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.https://geographyofrussia.com/tixij-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okean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3500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Интенсивное изучение океанов началось во второй половине 20 века. Основным методом исследования океанских глубин был метод 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эхолокации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 помощью которого были составлены детальные карты глубин океана, были открыты основные формы рельефа океанического дна. 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Самой глубокой океанской впадиной является Марианская впадина, которая находится в Тихом океане вблизи Северных Марианских островов. Ее глубина составляет 10924 метра, т.е, почти 11 километров! Вместе с речными стоками и осадками в океан поступает примерно 0,5 миллионов кубических километров пресных вод. Этот объем соответствует слою воды на поверхности океана толщиной около 1,25 метра. 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Содержимое 3" descr="Сегодня - Всемирный день океанов. С праздником, Северный Ледовитый!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77153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57158" y="500042"/>
            <a:ext cx="8215370" cy="58674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Ученые разделяют мировой водный бассейн на четыре больших океана: Атлантический, Индийский, Тихий и Северный Ледовитый. </a:t>
            </a:r>
            <a:b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Изучением океанов  занимается океанология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7153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topnews.in/files/Arctic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928670"/>
            <a:ext cx="4286279" cy="550072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0584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Северный Ледовитый океан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857232"/>
            <a:ext cx="44291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Самый маленький океан нашей планеты и самый мелководный. Его площадь составляет всего 14,78 млн. км</a:t>
            </a:r>
            <a:r>
              <a:rPr lang="ru-RU" sz="2100" b="1" baseline="30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1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 Он располагается в центре Арктики и отличается очень суровыми климатическими условиями. На его территории находится Северный полюс планеты. Значительную часть площади океана составляют окраинные моря: </a:t>
            </a:r>
          </a:p>
          <a:p>
            <a:pPr algn="ctr"/>
            <a:r>
              <a:rPr lang="ru-RU" sz="21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Карское,  Норвежское,  Гренландское, Баренцево и Белое, </a:t>
            </a:r>
            <a:r>
              <a:rPr lang="ru-RU" sz="21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Чукотскогое</a:t>
            </a:r>
            <a:r>
              <a:rPr lang="ru-RU" sz="21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море Лаптевых и  </a:t>
            </a:r>
            <a:r>
              <a:rPr lang="ru-RU" sz="21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Восточно-Сибирское</a:t>
            </a:r>
            <a:r>
              <a:rPr lang="ru-RU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42852"/>
            <a:ext cx="850112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Большое значение океан имеет прежде всего для России. Ещё в древние времена, сотни лет назад, жители северных земель - поморы освоили его воды, ловили здесь рыбу, охотились на морского зверя, зимовали на Шпицбергене и плавали к устью Оби. Изучение берегов океана было начато в XVIII веке с организацией Великой Северной экспедиции, описавшей берега океана от устья Печоры до Берингова пролива. Приполярные области были описаны Фритьофом Нансеном и Георгием Яковлевичем Седовым. Возможность осуществления прохода через весь океан за одну навигацию была доказана 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Отто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Юльевичем Шмидтом в 1932 году, это путешествие, по сути, положило начало Северному морскому пути. В 1937 году на дрейфующей льдине была организована первая полярная станция "Северный полюс - 1". Под руководством Ивана Дмитриевича Папанина группа из четырех полярников совершила дрейф на льдине от Северного полюса до берегов Гренландии, исследовав особенности и маршруты движения арктических плавучих льдов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1435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Фауна</a:t>
            </a:r>
            <a:endParaRPr lang="ru-RU" sz="4800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6894195"/>
          </a:xfrm>
          <a:prstGeom prst="rect">
            <a:avLst/>
          </a:prstGeom>
          <a:solidFill>
            <a:srgbClr val="E7E9D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Из-за низкой температуры воды животные Северного Ледовитого океана менее многочисленны, чем животный мир других океанов.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Здесь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насчитывается более </a:t>
            </a:r>
            <a:r>
              <a:rPr lang="ru-RU" sz="22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150 видов рыб, 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среди них большое число промысловых: сельдь, треска, лосось, навага, палтус, камбала, </a:t>
            </a:r>
            <a:r>
              <a:rPr lang="ru-RU" sz="2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скорпеновые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22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Здесь  обитают самые крупные мидии, самая большая медуза </a:t>
            </a:r>
            <a:r>
              <a:rPr lang="ru-RU" sz="2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цианея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(до 2 м в поперечнике при длине щупалец до 20 м), самая крупная </a:t>
            </a:r>
            <a:r>
              <a:rPr lang="ru-RU" sz="2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офиура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«голова Горгоны», гигантский одиночный коралл, морской паук, достигающий в размахе ног 30 см.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Другая особенность организмов Северного Ледовитого океана — их долголетие: мидии  живут до 25 лет треска живёт до 20 лет, палтус до 30—40 лет. Это связано с тем, что в холодных арктических водах развитие жизненных процессов протекает медленно.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4E4F4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972</TotalTime>
  <Words>1913</Words>
  <Application>Microsoft Office PowerPoint</Application>
  <PresentationFormat>Экран (4:3)</PresentationFormat>
  <Paragraphs>182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Всемирный день океанов</vt:lpstr>
      <vt:lpstr>Слайд 2</vt:lpstr>
      <vt:lpstr>Слайд 3</vt:lpstr>
      <vt:lpstr>Слайд 4</vt:lpstr>
      <vt:lpstr>             Интенсивное изучение океанов началось во второй половине 20 века. Основным методом исследования океанских глубин был метод  эхолокации, с помощью которого были составлены детальные карты глубин океана, были открыты основные формы рельефа океанического дна.  Самой глубокой океанской впадиной является Марианская впадина, которая находится в Тихом океане вблизи Северных Марианских островов. Ее глубина составляет 10924 метра, т.е, почти 11 километров! Вместе с речными стоками и осадками в океан поступает примерно 0,5 миллионов кубических километров пресных вод. Этот объем соответствует слою воды на поверхности океана толщиной около 1,25 метра. </vt:lpstr>
      <vt:lpstr>Ученые разделяют мировой водный бассейн на четыре больших океана: Атлантический, Индийский, Тихий и Северный Ледовитый.  Изучением океанов  занимается океанология. </vt:lpstr>
      <vt:lpstr>Северный Ледовитый океан</vt:lpstr>
      <vt:lpstr>Слайд 8</vt:lpstr>
      <vt:lpstr>Фауна</vt:lpstr>
      <vt:lpstr>Слайд 10</vt:lpstr>
      <vt:lpstr>Морские птицы  в Арктике ведут преимущественно колониальный образ жизни и обитают на берегах. Здесь постоянно обитают и размножаются около 30 видов птиц (белая чайка, люрики , гаги, кайры, чистики, белые гуси, чёрные казарки, пуночки). </vt:lpstr>
      <vt:lpstr>Флора</vt:lpstr>
      <vt:lpstr>  Тихий океан Тихий океан смело можно назвать самым-самым.  Во-первых, он - самый большой океан нашей планеты. Его площадь  составляет 179679 тыс.кв.км.  Тихий океан - самый глубокий океан. Его средняя глубина - почти 4000 м, а максимальная - 11022 м (Марианская впадина, пролегающая вдоль Филиппинского моря). Это - самое глубокое место на планете.  В Тихом океане самое большое количество островов - около 10 тысяч. У Тихого океана самый сложный рельеф дна.  Тихий океан и самый теплый из всех океанов. Это утверждение основано на том, что большая часть площади Тихого океана расположена в теплых климатических поясах, поэтому средняя температура поверхностных вод океана (+19, 37 град.С). </vt:lpstr>
      <vt:lpstr>Слайд 14</vt:lpstr>
      <vt:lpstr>            Флора  Тихого океана   </vt:lpstr>
      <vt:lpstr>Фауна Тихого океана</vt:lpstr>
      <vt:lpstr>Слайд 17</vt:lpstr>
      <vt:lpstr>Слайд 18</vt:lpstr>
      <vt:lpstr>Слайд 19</vt:lpstr>
      <vt:lpstr>Слайд 20</vt:lpstr>
      <vt:lpstr>Слайд 21</vt:lpstr>
      <vt:lpstr>  Атлантический океан   </vt:lpstr>
      <vt:lpstr>    </vt:lpstr>
      <vt:lpstr>Острова и моря Атлантического океана</vt:lpstr>
      <vt:lpstr>Бермудский треугольник</vt:lpstr>
      <vt:lpstr>Течение Гольфстрим</vt:lpstr>
      <vt:lpstr>Слайд 27</vt:lpstr>
      <vt:lpstr>Слайд 28</vt:lpstr>
      <vt:lpstr>Слайд 29</vt:lpstr>
      <vt:lpstr>Слайд 30</vt:lpstr>
      <vt:lpstr>Слайд 31</vt:lpstr>
      <vt:lpstr>Слайд 32</vt:lpstr>
      <vt:lpstr>Индийский океан</vt:lpstr>
      <vt:lpstr>Острова индийского океана</vt:lpstr>
      <vt:lpstr>Флора и фауна Индийского океана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океанов</dc:title>
  <dc:creator>ГДЭБЦ</dc:creator>
  <cp:lastModifiedBy>ГДЭБЦ</cp:lastModifiedBy>
  <cp:revision>210</cp:revision>
  <dcterms:created xsi:type="dcterms:W3CDTF">2013-02-14T01:56:44Z</dcterms:created>
  <dcterms:modified xsi:type="dcterms:W3CDTF">2018-01-15T04:00:48Z</dcterms:modified>
</cp:coreProperties>
</file>