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298</TotalTime>
  <Words>24</Words>
  <PresentationFormat>Экран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Техническая</vt:lpstr>
      <vt:lpstr>Acrobat Document</vt:lpstr>
      <vt:lpstr>Adobe Acrobat Document</vt:lpstr>
      <vt:lpstr>Красная книга Калмыкии</vt:lpstr>
      <vt:lpstr>Слайд 2</vt:lpstr>
      <vt:lpstr>Слайд 3</vt:lpstr>
      <vt:lpstr>Слайд 4</vt:lpstr>
      <vt:lpstr>Слайд 5</vt:lpstr>
      <vt:lpstr>Слайд 6</vt:lpstr>
      <vt:lpstr>Слайд 7</vt:lpstr>
      <vt:lpstr>БЕЛОГОЛОВЫЙ     ЧЁРНЫЙ ГРИФ СИП</vt:lpstr>
      <vt:lpstr>СТРЕПЕТ                 ФИЛИН</vt:lpstr>
      <vt:lpstr>МРАМОРНЫЙ          САВКА ЧИРОК</vt:lpstr>
      <vt:lpstr>КАРАВАЙКА            КОЛПИЦА</vt:lpstr>
      <vt:lpstr>ЖУРАВЛЬ-            МАЛЫЙ ЛЕБЕДЬ  КРАСАВКА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Калмыкии</dc:title>
  <dc:creator>Елена Владимировна</dc:creator>
  <cp:lastModifiedBy>Елена Владимировна</cp:lastModifiedBy>
  <cp:revision>32</cp:revision>
  <dcterms:created xsi:type="dcterms:W3CDTF">2018-11-19T10:20:22Z</dcterms:created>
  <dcterms:modified xsi:type="dcterms:W3CDTF">2018-11-21T09:22:10Z</dcterms:modified>
</cp:coreProperties>
</file>