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63" r:id="rId2"/>
    <p:sldId id="258" r:id="rId3"/>
    <p:sldId id="256" r:id="rId4"/>
    <p:sldId id="266" r:id="rId5"/>
    <p:sldId id="260" r:id="rId6"/>
    <p:sldId id="261" r:id="rId7"/>
    <p:sldId id="262" r:id="rId8"/>
    <p:sldId id="265" r:id="rId9"/>
    <p:sldId id="267" r:id="rId10"/>
  </p:sldIdLst>
  <p:sldSz cx="9144000" cy="6858000" type="screen4x3"/>
  <p:notesSz cx="6858000" cy="9144000"/>
  <p:custShowLst>
    <p:custShow name="Произвольный показ 1" id="0">
      <p:sldLst>
        <p:sld r:id="rId3"/>
        <p:sld r:id="rId4"/>
        <p:sld r:id="rId8"/>
        <p:sld r:id="rId6"/>
        <p:sld r:id="rId7"/>
      </p:sldLst>
    </p:custShow>
  </p:custShow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74186-A3B0-4C23-A1A3-A3773B997DCD}" type="datetimeFigureOut">
              <a:rPr lang="ru-RU" smtClean="0"/>
              <a:t>15.10.2017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2C78E2-B587-48C2-8D3D-49447068AA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107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2C78E2-B587-48C2-8D3D-49447068AA1B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240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6CF6B0-8493-4973-8F16-D57CB008AFA2}" type="datetimeFigureOut">
              <a:rPr lang="ru-RU" smtClean="0"/>
              <a:t>15.10.2017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26ED67-6724-4B26-BC94-D2A040A2F8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6CF6B0-8493-4973-8F16-D57CB008AFA2}" type="datetimeFigureOut">
              <a:rPr lang="ru-RU" smtClean="0"/>
              <a:t>15.10.2017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26ED67-6724-4B26-BC94-D2A040A2F8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6CF6B0-8493-4973-8F16-D57CB008AFA2}" type="datetimeFigureOut">
              <a:rPr lang="ru-RU" smtClean="0"/>
              <a:t>15.10.2017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26ED67-6724-4B26-BC94-D2A040A2F8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6CF6B0-8493-4973-8F16-D57CB008AFA2}" type="datetimeFigureOut">
              <a:rPr lang="ru-RU" smtClean="0"/>
              <a:t>15.10.2017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26ED67-6724-4B26-BC94-D2A040A2F8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6CF6B0-8493-4973-8F16-D57CB008AFA2}" type="datetimeFigureOut">
              <a:rPr lang="ru-RU" smtClean="0"/>
              <a:t>15.10.2017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26ED67-6724-4B26-BC94-D2A040A2F8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6CF6B0-8493-4973-8F16-D57CB008AFA2}" type="datetimeFigureOut">
              <a:rPr lang="ru-RU" smtClean="0"/>
              <a:t>15.10.2017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26ED67-6724-4B26-BC94-D2A040A2F8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6CF6B0-8493-4973-8F16-D57CB008AFA2}" type="datetimeFigureOut">
              <a:rPr lang="ru-RU" smtClean="0"/>
              <a:t>15.10.2017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26ED67-6724-4B26-BC94-D2A040A2F8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6CF6B0-8493-4973-8F16-D57CB008AFA2}" type="datetimeFigureOut">
              <a:rPr lang="ru-RU" smtClean="0"/>
              <a:t>15.10.2017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26ED67-6724-4B26-BC94-D2A040A2F8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6CF6B0-8493-4973-8F16-D57CB008AFA2}" type="datetimeFigureOut">
              <a:rPr lang="ru-RU" smtClean="0"/>
              <a:t>15.10.2017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26ED67-6724-4B26-BC94-D2A040A2F8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6CF6B0-8493-4973-8F16-D57CB008AFA2}" type="datetimeFigureOut">
              <a:rPr lang="ru-RU" smtClean="0"/>
              <a:t>15.10.2017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26ED67-6724-4B26-BC94-D2A040A2F8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6CF6B0-8493-4973-8F16-D57CB008AFA2}" type="datetimeFigureOut">
              <a:rPr lang="ru-RU" smtClean="0"/>
              <a:t>15.10.2017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26ED67-6724-4B26-BC94-D2A040A2F8F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56CF6B0-8493-4973-8F16-D57CB008AFA2}" type="datetimeFigureOut">
              <a:rPr lang="ru-RU" smtClean="0"/>
              <a:t>15.10.2017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826ED67-6724-4B26-BC94-D2A040A2F8F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3.png"/><Relationship Id="rId5" Type="http://schemas.openxmlformats.org/officeDocument/2006/relationships/image" Target="../media/image8.jpeg"/><Relationship Id="rId4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3.pn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3.pn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5" Type="http://schemas.openxmlformats.org/officeDocument/2006/relationships/image" Target="../media/image3.pn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Аслан\Desktop\img2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3024" y="0"/>
            <a:ext cx="9217024" cy="6974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Звук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147804"/>
      </p:ext>
    </p:extLst>
  </p:cSld>
  <p:clrMapOvr>
    <a:masterClrMapping/>
  </p:clrMapOvr>
  <p:transition spd="slow" advTm="1815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Аслан\Desktop\img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Звук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087947"/>
      </p:ext>
    </p:extLst>
  </p:cSld>
  <p:clrMapOvr>
    <a:masterClrMapping/>
  </p:clrMapOvr>
  <p:transition spd="slow" advTm="503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Аслан\Desktop\slide_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" y="3180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374464"/>
      </p:ext>
    </p:extLst>
  </p:cSld>
  <p:clrMapOvr>
    <a:masterClrMapping/>
  </p:clrMapOvr>
  <p:transition spd="slow" advTm="4928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7" name="Picture 3" descr="C:\Users\Аслан\Desktop\img4 (3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4605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5108">
        <p14:reveal/>
      </p:transition>
    </mc:Choice>
    <mc:Fallback>
      <p:transition spd="slow" advTm="510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Аслан\Desktop\img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408"/>
            <a:ext cx="9245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0520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4879">
        <p14:reveal/>
      </p:transition>
    </mc:Choice>
    <mc:Fallback>
      <p:transition spd="slow" advTm="487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Аслан\Desktop\0003-003-Ponjatie-i-struktura-informatik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0"/>
            <a:ext cx="9245600" cy="70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1197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5126">
        <p14:reveal/>
      </p:transition>
    </mc:Choice>
    <mc:Fallback>
      <p:transition spd="slow" advTm="512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Аслан\Desktop\img4 (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310432"/>
      </p:ext>
    </p:extLst>
  </p:cSld>
  <p:clrMapOvr>
    <a:masterClrMapping/>
  </p:clrMapOvr>
  <p:transition spd="slow" advTm="4762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Аслан\Desktop\img4 (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766654"/>
      </p:ext>
    </p:extLst>
  </p:cSld>
  <p:clrMapOvr>
    <a:masterClrMapping/>
  </p:clrMapOvr>
  <p:transition spd="slow" advTm="468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Аслан\Desktop\00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48"/>
            <a:ext cx="9323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370800"/>
      </p:ext>
    </p:extLst>
  </p:cSld>
  <p:clrMapOvr>
    <a:masterClrMapping/>
  </p:clrMapOvr>
  <p:transition spd="slow" advTm="4594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</TotalTime>
  <Words>1</Words>
  <Application>Microsoft Office PowerPoint</Application>
  <PresentationFormat>Экран (4:3)</PresentationFormat>
  <Paragraphs>1</Paragraphs>
  <Slides>9</Slides>
  <Notes>1</Notes>
  <HiddenSlides>0</HiddenSlides>
  <MMClips>9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  <vt:variant>
        <vt:lpstr>Произвольные показы</vt:lpstr>
      </vt:variant>
      <vt:variant>
        <vt:i4>1</vt:i4>
      </vt:variant>
    </vt:vector>
  </HeadingPairs>
  <TitlesOfParts>
    <vt:vector size="11" baseType="lpstr"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Произвольный показ 1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Аслан</dc:creator>
  <cp:lastModifiedBy>Аслан</cp:lastModifiedBy>
  <cp:revision>4</cp:revision>
  <dcterms:created xsi:type="dcterms:W3CDTF">2017-10-15T13:00:45Z</dcterms:created>
  <dcterms:modified xsi:type="dcterms:W3CDTF">2017-10-15T13:40:55Z</dcterms:modified>
</cp:coreProperties>
</file>