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p2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8" r:id="rId11"/>
    <p:sldId id="270" r:id="rId12"/>
    <p:sldId id="269" r:id="rId13"/>
    <p:sldId id="266" r:id="rId14"/>
    <p:sldId id="271" r:id="rId15"/>
    <p:sldId id="267" r:id="rId16"/>
    <p:sldId id="25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BE0F8-0D2D-455C-BA17-FA0B094C1949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FCFB0-89E4-439D-9978-15A5CC8CC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3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CFB0-89E4-439D-9978-15A5CC8CC7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2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2"/><Relationship Id="rId1" Type="http://schemas.microsoft.com/office/2007/relationships/media" Target="../media/media1.mp2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Угадай песню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алдис Пельш - Угадай мелодию (90-ые)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лег Газманов - Вперёд, Россия! (minus) (mp3cut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1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88640"/>
            <a:ext cx="912568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2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8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лег Газманов - Вперёд, Россия! (minus) (mp3cut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5013176"/>
            <a:ext cx="609600" cy="6096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14" y="404664"/>
            <a:ext cx="9188114" cy="57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1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" y="787718"/>
            <a:ext cx="903758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65"/>
          <a:stretch/>
        </p:blipFill>
        <p:spPr bwMode="auto">
          <a:xfrm>
            <a:off x="683568" y="-34815"/>
            <a:ext cx="7416824" cy="681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15488">
            <a:off x="61156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Спасибо за внимание!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Все –молодцы!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340768"/>
            <a:ext cx="5184576" cy="229026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Что за песня? Сколько ей лет?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Катюша (minus) (mp3cut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750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Юлия_Началова_-_Синий_платочек_(-) (1)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9850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муглянка (minus 2)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248400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5" y="16799"/>
            <a:ext cx="8395116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5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 той весне (minus 2) (mp3cut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0331" y="6093296"/>
            <a:ext cx="609600" cy="6096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" y="-33423"/>
            <a:ext cx="9168341" cy="70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Клип на песню 'И всё о той весне' к 9 мая Ульяновс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4" y="1700808"/>
            <a:ext cx="8832206" cy="4968552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4" t="35466" r="30032" b="22867"/>
          <a:stretch/>
        </p:blipFill>
        <p:spPr bwMode="auto">
          <a:xfrm>
            <a:off x="0" y="12373"/>
            <a:ext cx="9144000" cy="493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6850"/>
            <a:ext cx="89644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 той весне. Автор слов и музыки Елена Плотникова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5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25</Words>
  <Application>Microsoft Office PowerPoint</Application>
  <PresentationFormat>Экран (4:3)</PresentationFormat>
  <Paragraphs>5</Paragraphs>
  <Slides>16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Угадай песню</vt:lpstr>
      <vt:lpstr>Что за песня? Сколько ей лет?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Все –молодцы!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</dc:creator>
  <cp:lastModifiedBy>Учитель</cp:lastModifiedBy>
  <cp:revision>21</cp:revision>
  <dcterms:created xsi:type="dcterms:W3CDTF">2018-02-24T17:10:50Z</dcterms:created>
  <dcterms:modified xsi:type="dcterms:W3CDTF">2018-06-14T07:48:48Z</dcterms:modified>
</cp:coreProperties>
</file>