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mp2" ContentType="audio/unknown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8" r:id="rId11"/>
    <p:sldId id="270" r:id="rId12"/>
    <p:sldId id="269" r:id="rId13"/>
    <p:sldId id="266" r:id="rId14"/>
    <p:sldId id="271" r:id="rId15"/>
    <p:sldId id="267" r:id="rId16"/>
    <p:sldId id="2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BE0F8-0D2D-455C-BA17-FA0B094C1949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FCFB0-89E4-439D-9978-15A5CC8CC7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636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FCFB0-89E4-439D-9978-15A5CC8CC7E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623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2"/><Relationship Id="rId1" Type="http://schemas.microsoft.com/office/2007/relationships/media" Target="../media/media1.mp2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Угадай песню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алдис Пельш - Угадай мелодию (90-ые).mp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лег Газманов - Вперёд, Россия! (minus) (mp3cut.ru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16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6000">
        <p:circle/>
      </p:transition>
    </mc:Choice>
    <mc:Fallback xmlns="">
      <p:transition spd="slow" advClick="0" advTm="6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" y="188640"/>
            <a:ext cx="9125686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68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6000">
        <p:circle/>
      </p:transition>
    </mc:Choice>
    <mc:Fallback xmlns="">
      <p:transition spd="slow" advClick="0" advTm="6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02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89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6000">
        <p:circle/>
      </p:transition>
    </mc:Choice>
    <mc:Fallback xmlns="">
      <p:transition spd="slow" advClick="0" advTm="6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лег Газманов - Вперёд, Россия! (minus) (mp3cut.ru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76256" y="5013176"/>
            <a:ext cx="609600" cy="609600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14" y="404664"/>
            <a:ext cx="9188114" cy="573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12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6000">
        <p:circle/>
      </p:transition>
    </mc:Choice>
    <mc:Fallback xmlns="">
      <p:transition spd="slow" advClick="0" advTm="6000">
        <p:circl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11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" y="787718"/>
            <a:ext cx="9037581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84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65"/>
          <a:stretch/>
        </p:blipFill>
        <p:spPr bwMode="auto">
          <a:xfrm>
            <a:off x="683568" y="-34815"/>
            <a:ext cx="7416824" cy="681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1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915488">
            <a:off x="611560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Спасибо за внимание!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Все –молодцы!</a:t>
            </a:r>
            <a:endParaRPr lang="ru-RU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6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340768"/>
            <a:ext cx="5184576" cy="2290266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Что за песня? Сколько ей лет?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Катюша (minus) (mp3cut.ru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267507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13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5000">
        <p:circle/>
      </p:transition>
    </mc:Choice>
    <mc:Fallback xmlns="">
      <p:transition spd="slow" advClick="0" advTm="15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Юлия_Началова_-_Синий_платочек_(-) (1) (mp3cut.net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198508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91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5000">
        <p:circle/>
      </p:transition>
    </mc:Choice>
    <mc:Fallback xmlns="">
      <p:transition spd="slow" advClick="0" advTm="15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муглянка (minus 2) (mp3cut.net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6248400"/>
            <a:ext cx="609600" cy="609600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45" y="16799"/>
            <a:ext cx="8395116" cy="61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16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988491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58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5000">
        <p:circle/>
      </p:transition>
    </mc:Choice>
    <mc:Fallback xmlns="">
      <p:transition spd="slow" advClick="0" advTm="15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 той весне (minus 2) (mp3cut.ru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10331" y="6093296"/>
            <a:ext cx="609600" cy="609600"/>
          </a:xfr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7" y="-33423"/>
            <a:ext cx="9168341" cy="700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74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6000">
        <p:circle/>
      </p:transition>
    </mc:Choice>
    <mc:Fallback xmlns="">
      <p:transition spd="slow" advClick="0" advTm="6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Клип на песню 'И всё о той весне' к 9 мая Ульяновск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54" y="1700808"/>
            <a:ext cx="8832206" cy="4968552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4" t="35466" r="30032" b="22867"/>
          <a:stretch/>
        </p:blipFill>
        <p:spPr bwMode="auto">
          <a:xfrm>
            <a:off x="0" y="12373"/>
            <a:ext cx="9144000" cy="493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76850"/>
            <a:ext cx="89644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 той весне. Автор слов и музыки Елена Плотникова</a:t>
            </a:r>
            <a:endParaRPr lang="ru-RU" sz="2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852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25</Words>
  <Application>Microsoft Office PowerPoint</Application>
  <PresentationFormat>Экран (4:3)</PresentationFormat>
  <Paragraphs>5</Paragraphs>
  <Slides>16</Slides>
  <Notes>1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Угадай песню</vt:lpstr>
      <vt:lpstr>Что за песня? Сколько ей лет?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Все –молодцы!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</dc:creator>
  <cp:lastModifiedBy>Учитель</cp:lastModifiedBy>
  <cp:revision>21</cp:revision>
  <dcterms:created xsi:type="dcterms:W3CDTF">2018-02-24T17:10:50Z</dcterms:created>
  <dcterms:modified xsi:type="dcterms:W3CDTF">2018-06-14T07:48:48Z</dcterms:modified>
</cp:coreProperties>
</file>