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BF83BB-AFD8-4F66-8E28-2D86AFD70204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5DAC0-7759-4171-B0E5-BBE0BE7B7B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581128"/>
            <a:ext cx="5112568" cy="882119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Подготовила учитель начальных </a:t>
            </a:r>
          </a:p>
          <a:p>
            <a:r>
              <a:rPr lang="ru-RU" sz="1800" dirty="0" smtClean="0"/>
              <a:t>классов </a:t>
            </a:r>
            <a:r>
              <a:rPr lang="ru-RU" sz="1800" dirty="0" smtClean="0"/>
              <a:t>МОУ «СОШ № 48» г. Магнитогорска</a:t>
            </a:r>
          </a:p>
          <a:p>
            <a:r>
              <a:rPr lang="ru-RU" sz="1800" dirty="0" smtClean="0"/>
              <a:t>Уланова Т.А.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6864" cy="159789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Школа России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Окружающий мир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 класс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Разнообразие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веществ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0320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Рисунок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1507"/>
            <a:ext cx="5832648" cy="5942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4537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17" y="620687"/>
            <a:ext cx="6315351" cy="590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0659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646"/>
            <a:ext cx="8424936" cy="631870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4811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90421"/>
            <a:ext cx="4680520" cy="617211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6517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пас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706">
            <a:off x="619440" y="3315586"/>
            <a:ext cx="2456529" cy="29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портрет петр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2448271" cy="32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моза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198">
            <a:off x="5845665" y="3237216"/>
            <a:ext cx="2597080" cy="306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39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8" y="382906"/>
            <a:ext cx="8571654" cy="571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46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88584"/>
            <a:ext cx="3384376" cy="3423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272127663_lowest_elevation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4762500" cy="332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117938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/>
              <a:t>с</a:t>
            </a:r>
            <a:r>
              <a:rPr lang="ru-RU" sz="5400" b="1" i="1" dirty="0" smtClean="0"/>
              <a:t>оль</a:t>
            </a:r>
            <a:endParaRPr lang="ru-RU" sz="5400" b="1" i="1" dirty="0"/>
          </a:p>
        </p:txBody>
      </p:sp>
    </p:spTree>
    <p:extLst>
      <p:ext uri="{BB962C8B-B14F-4D97-AF65-F5344CB8AC3E}">
        <p14:creationId xmlns="" xmlns:p14="http://schemas.microsoft.com/office/powerpoint/2010/main" val="28440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09" y="404664"/>
            <a:ext cx="6964801" cy="466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58952" y="544522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/>
              <a:t>д</a:t>
            </a:r>
            <a:r>
              <a:rPr lang="ru-RU" sz="5400" b="1" i="1" dirty="0" smtClean="0"/>
              <a:t>еньги из соли</a:t>
            </a:r>
            <a:endParaRPr lang="ru-RU" sz="5400" b="1" i="1" dirty="0"/>
          </a:p>
        </p:txBody>
      </p:sp>
    </p:spTree>
    <p:extLst>
      <p:ext uri="{BB962C8B-B14F-4D97-AF65-F5344CB8AC3E}">
        <p14:creationId xmlns="" xmlns:p14="http://schemas.microsoft.com/office/powerpoint/2010/main" val="38151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9" y="404664"/>
            <a:ext cx="8299622" cy="540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584480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/>
              <a:t>д</a:t>
            </a:r>
            <a:r>
              <a:rPr lang="ru-RU" sz="4000" b="1" i="1" dirty="0" smtClean="0"/>
              <a:t>обыча морской соли</a:t>
            </a:r>
            <a:endParaRPr lang="ru-RU" sz="4000" b="1" i="1" dirty="0"/>
          </a:p>
        </p:txBody>
      </p:sp>
    </p:spTree>
    <p:extLst>
      <p:ext uri="{BB962C8B-B14F-4D97-AF65-F5344CB8AC3E}">
        <p14:creationId xmlns="" xmlns:p14="http://schemas.microsoft.com/office/powerpoint/2010/main" val="21691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5517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199220" y="581038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/>
              <a:t>с</a:t>
            </a:r>
            <a:r>
              <a:rPr lang="ru-RU" sz="4800" b="1" i="1" dirty="0" smtClean="0"/>
              <a:t>оляная шахта</a:t>
            </a:r>
            <a:endParaRPr lang="ru-RU" sz="4800" b="1" i="1" dirty="0"/>
          </a:p>
        </p:txBody>
      </p:sp>
    </p:spTree>
    <p:extLst>
      <p:ext uri="{BB962C8B-B14F-4D97-AF65-F5344CB8AC3E}">
        <p14:creationId xmlns="" xmlns:p14="http://schemas.microsoft.com/office/powerpoint/2010/main" val="25248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32656"/>
            <a:ext cx="7766248" cy="51825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Тела природы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Вещества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Частицы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27984" y="1268760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3356992"/>
            <a:ext cx="7200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4078"/>
            <a:ext cx="4248472" cy="625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061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919416" cy="51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5733256"/>
            <a:ext cx="677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/>
              <a:t>с</a:t>
            </a:r>
            <a:r>
              <a:rPr lang="ru-RU" sz="4800" b="1" i="1" dirty="0" smtClean="0"/>
              <a:t>ахарный тростник</a:t>
            </a:r>
            <a:endParaRPr lang="ru-RU" sz="4800" b="1" i="1" dirty="0"/>
          </a:p>
        </p:txBody>
      </p:sp>
    </p:spTree>
    <p:extLst>
      <p:ext uri="{BB962C8B-B14F-4D97-AF65-F5344CB8AC3E}">
        <p14:creationId xmlns="" xmlns:p14="http://schemas.microsoft.com/office/powerpoint/2010/main" val="23360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7" y="307921"/>
            <a:ext cx="738702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5323945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/>
              <a:t>у</a:t>
            </a:r>
            <a:r>
              <a:rPr lang="ru-RU" sz="4800" b="1" i="1" dirty="0" smtClean="0"/>
              <a:t>борка сахарного тростника</a:t>
            </a:r>
            <a:endParaRPr lang="ru-RU" sz="4800" b="1" i="1" dirty="0"/>
          </a:p>
        </p:txBody>
      </p:sp>
    </p:spTree>
    <p:extLst>
      <p:ext uri="{BB962C8B-B14F-4D97-AF65-F5344CB8AC3E}">
        <p14:creationId xmlns="" xmlns:p14="http://schemas.microsoft.com/office/powerpoint/2010/main" val="15867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3024"/>
            <a:ext cx="7560840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551723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/>
              <a:t>с</a:t>
            </a:r>
            <a:r>
              <a:rPr lang="ru-RU" sz="5400" b="1" i="1" dirty="0" smtClean="0"/>
              <a:t>ахарная свёкла</a:t>
            </a:r>
            <a:endParaRPr lang="ru-RU" sz="5400" b="1" i="1" dirty="0"/>
          </a:p>
        </p:txBody>
      </p:sp>
    </p:spTree>
    <p:extLst>
      <p:ext uri="{BB962C8B-B14F-4D97-AF65-F5344CB8AC3E}">
        <p14:creationId xmlns="" xmlns:p14="http://schemas.microsoft.com/office/powerpoint/2010/main" val="30058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4" y="315271"/>
            <a:ext cx="4216430" cy="279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5" y="3356992"/>
            <a:ext cx="4314056" cy="3235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364502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/>
              <a:t>у</a:t>
            </a:r>
            <a:r>
              <a:rPr lang="ru-RU" sz="4800" b="1" i="1" dirty="0" smtClean="0"/>
              <a:t>борка сахарной свёклы</a:t>
            </a:r>
            <a:endParaRPr lang="ru-RU" sz="4800" b="1" i="1" dirty="0"/>
          </a:p>
        </p:txBody>
      </p:sp>
    </p:spTree>
    <p:extLst>
      <p:ext uri="{BB962C8B-B14F-4D97-AF65-F5344CB8AC3E}">
        <p14:creationId xmlns="" xmlns:p14="http://schemas.microsoft.com/office/powerpoint/2010/main" val="42665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642956" cy="519513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5605789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глюкоза</a:t>
            </a:r>
            <a:endParaRPr lang="ru-RU" sz="4800" b="1" i="1" dirty="0"/>
          </a:p>
        </p:txBody>
      </p:sp>
    </p:spTree>
    <p:extLst>
      <p:ext uri="{BB962C8B-B14F-4D97-AF65-F5344CB8AC3E}">
        <p14:creationId xmlns="" xmlns:p14="http://schemas.microsoft.com/office/powerpoint/2010/main" val="42879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k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723" y="364013"/>
            <a:ext cx="4132151" cy="59089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4048" y="1772816"/>
            <a:ext cx="15759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/>
              <a:t>уксус</a:t>
            </a:r>
            <a:endParaRPr lang="ru-RU" sz="4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212976"/>
            <a:ext cx="4875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опасная кислота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2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78119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5400" b="1" i="1" dirty="0" smtClean="0">
                <a:solidFill>
                  <a:srgbClr val="FF0000"/>
                </a:solidFill>
              </a:rPr>
              <a:t>Тест </a:t>
            </a:r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«Разнообразие веществ»</a:t>
            </a:r>
            <a:endParaRPr lang="ru-RU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2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1. Какая наука изучает вещества?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Экология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Биология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Химия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9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1. Какая наука изучает вещества?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Экология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Биология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Химия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3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332656"/>
            <a:ext cx="3627120" cy="5059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58440" y="5661248"/>
            <a:ext cx="362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Дмитрий Иванович Менделеев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968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2. Какое вещество в природе встречается в виде камня?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Соль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Сахар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Крахмал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7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915" y="98072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2. Какое вещество в природе встречается в виде камня?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Соль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Сахар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Крахмал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7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3. Какое вещество добывают из тростника и свёклы?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Соль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Сахар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Крахмал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7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392" y="112474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3. Какое вещество добывают из тростника и свёклы?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Соль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Сахар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Крахмал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9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4. Плоды  какого растения богаты глюкозой?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Апельсина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Груши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Винограда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81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4. Плоды  какого растения богаты глюкозой?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Апельсина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Груши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Винограда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2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5. Каким веществом удобряют растения?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Солью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Сахаром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Крахмалом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5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52736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5. Каким веществом удобряют растения?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Солью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Сахаром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Крахмалом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7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002" y="98072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6. Какое вещество добавляют, когда варят кисель?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Соль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Кислоту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Крахмал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12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872" y="1052736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6. Какое вещество добавляют, когда варят кисель?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Соль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Кислоту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Крахмал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6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1280"/>
            <a:ext cx="3930257" cy="4639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5373216"/>
            <a:ext cx="393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Николай Дмитриевич Зелинский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7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7. Какое вещество  может быть лимонным, яблочным и щавелевым?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Соль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Кислота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Крахмал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3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7. Какое вещество  может быть лимонным, яблочным и щавелевым?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Соль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Кислота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Крахмал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2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7072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8. Какое вещество может быть опасно для здоровья человека?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Соль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Кислота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Крахмал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013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8. Какое вещество может быть опасно для здоровья человека?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Соль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Кислота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Крахмал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60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96752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9. В каком продукте нет крахмала?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В яблоке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В хлебе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В картофеле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9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9. В каком продукте нет крахмала?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В яблоке</a:t>
            </a:r>
            <a:endParaRPr lang="ru-RU" sz="4800" b="1" dirty="0" smtClean="0">
              <a:solidFill>
                <a:srgbClr val="FF000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В хлебе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В картофеле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8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10. Какие дожди вредны для растений?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Грибные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Грозовые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Кислотные 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6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7030A0"/>
                </a:solidFill>
              </a:rPr>
              <a:t>10. Какие дожди вредны для растений?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Грибные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7030A0"/>
                </a:solidFill>
              </a:rPr>
              <a:t>Грозовые</a:t>
            </a:r>
            <a:endParaRPr lang="ru-RU" sz="4800" b="1" dirty="0" smtClean="0">
              <a:solidFill>
                <a:srgbClr val="7030A0"/>
              </a:solidFill>
              <a:effectLst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Кислотные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1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052736"/>
            <a:ext cx="6512511" cy="3528392"/>
          </a:xfrm>
        </p:spPr>
        <p:txBody>
          <a:bodyPr/>
          <a:lstStyle/>
          <a:p>
            <a:pPr algn="l">
              <a:buNone/>
            </a:pPr>
            <a:r>
              <a:rPr lang="ru-RU" sz="6600" dirty="0" smtClean="0"/>
              <a:t>МОЛОДЦЫ!</a:t>
            </a:r>
            <a:endParaRPr lang="ru-RU" sz="6600" dirty="0"/>
          </a:p>
        </p:txBody>
      </p:sp>
      <p:pic>
        <p:nvPicPr>
          <p:cNvPr id="1026" name="Picture 2" descr="https://ds02.infourok.ru/uploads/ex/0ce2/00031a21-868175c7/1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447655" cy="4085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60" y="260648"/>
            <a:ext cx="4096455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22264" y="5783250"/>
            <a:ext cx="429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Александр Порфирьевич Бородин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686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М.В. Ломоносов. Художник С. Бондар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8" y="548680"/>
            <a:ext cx="4176464" cy="57606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1772816"/>
            <a:ext cx="36108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Михаил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 Васильевич Ломоносов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4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620688"/>
            <a:ext cx="7488560" cy="5510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486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7011779" cy="515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014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в москв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89" y="332656"/>
            <a:ext cx="5205150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317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0753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</TotalTime>
  <Words>314</Words>
  <Application>Microsoft Office PowerPoint</Application>
  <PresentationFormat>Экран (4:3)</PresentationFormat>
  <Paragraphs>104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Воздушный поток</vt:lpstr>
      <vt:lpstr>Школа России Окружающий мир  3 класс Разнообразие веществ  </vt:lpstr>
      <vt:lpstr>Тела природы   Вещества   Частицы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МОЛОДЦЫ!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веществ  урок окружающего мира  в 3-б классе</dc:title>
  <dc:creator>Пользователь</dc:creator>
  <cp:lastModifiedBy>Admin</cp:lastModifiedBy>
  <cp:revision>23</cp:revision>
  <dcterms:created xsi:type="dcterms:W3CDTF">2015-09-17T20:35:07Z</dcterms:created>
  <dcterms:modified xsi:type="dcterms:W3CDTF">2021-09-29T07:19:47Z</dcterms:modified>
</cp:coreProperties>
</file>