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0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7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6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6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1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852F-9216-4B74-88C5-9D73604984C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D8FE-048C-49A5-BA54-D53AE545B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4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8.wdp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microsoft.com/office/2007/relationships/hdphoto" Target="../media/hdphoto3.wdp"/><Relationship Id="rId21" Type="http://schemas.openxmlformats.org/officeDocument/2006/relationships/image" Target="../media/image24.png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openxmlformats.org/officeDocument/2006/relationships/image" Target="../media/image27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014" y="0"/>
            <a:ext cx="6629400" cy="6640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483" y="162703"/>
            <a:ext cx="367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Student’s Book p. 90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0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9871" y="4882689"/>
            <a:ext cx="609600" cy="609600"/>
          </a:xfrm>
          <a:prstGeom prst="rect">
            <a:avLst/>
          </a:prstGeom>
        </p:spPr>
      </p:pic>
      <p:pic>
        <p:nvPicPr>
          <p:cNvPr id="5" name="08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35234" y="2124075"/>
            <a:ext cx="609600" cy="609600"/>
          </a:xfrm>
          <a:prstGeom prst="rect">
            <a:avLst/>
          </a:prstGeom>
        </p:spPr>
      </p:pic>
      <p:pic>
        <p:nvPicPr>
          <p:cNvPr id="6" name="08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43957" y="2036152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776" y="4402659"/>
            <a:ext cx="5294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went to town to buy 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endParaRPr lang="en-US" sz="2800" dirty="0">
              <a:solidFill>
                <a:srgbClr val="323A4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What? 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with 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?</a:t>
            </a:r>
            <a:endParaRPr lang="en-US" sz="2800" dirty="0">
              <a:solidFill>
                <a:srgbClr val="323A40"/>
              </a:solidFill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for 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?</a:t>
            </a:r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Who ever saw 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323A40"/>
                </a:solidFill>
                <a:latin typeface="Comic Sans MS" panose="030F0702030302020204" pitchFamily="66" charset="0"/>
              </a:rPr>
              <a:t>with a </a:t>
            </a:r>
            <a:r>
              <a:rPr lang="ru-RU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…</a:t>
            </a:r>
            <a:r>
              <a:rPr lang="en-US" sz="2800" b="1" dirty="0" smtClean="0">
                <a:solidFill>
                  <a:srgbClr val="323A40"/>
                </a:solidFill>
                <a:latin typeface="Comic Sans MS" panose="030F0702030302020204" pitchFamily="66" charset="0"/>
              </a:rPr>
              <a:t>?</a:t>
            </a:r>
            <a:endParaRPr lang="en-US" sz="2800" dirty="0">
              <a:solidFill>
                <a:srgbClr val="323A4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73761"/>
            <a:ext cx="7529512" cy="3945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4219575"/>
            <a:ext cx="8172449" cy="24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9062"/>
            <a:ext cx="6815137" cy="795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474" y="1204912"/>
            <a:ext cx="11201401" cy="1664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25" y="3159947"/>
            <a:ext cx="3581400" cy="2854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" y="2100015"/>
            <a:ext cx="951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red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1974279" cy="2305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119" y="3030565"/>
            <a:ext cx="2744039" cy="2893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7138" y="657225"/>
            <a:ext cx="1242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stick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03619" y="657225"/>
            <a:ext cx="1242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rgbClr val="ED7D31">
                    <a:lumMod val="50000"/>
                  </a:srgbClr>
                </a:solidFill>
              </a:rPr>
              <a:t>stick</a:t>
            </a:r>
            <a:endParaRPr lang="ru-RU" sz="44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9794" y="1272630"/>
            <a:ext cx="1242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rgbClr val="ED7D31">
                    <a:lumMod val="50000"/>
                  </a:srgbClr>
                </a:solidFill>
              </a:rPr>
              <a:t>stick</a:t>
            </a:r>
            <a:endParaRPr lang="ru-RU" sz="4400" b="1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1284" y="1272630"/>
            <a:ext cx="1705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srgbClr val="ED7D31">
                    <a:lumMod val="50000"/>
                  </a:srgbClr>
                </a:solidFill>
              </a:rPr>
              <a:t>brown</a:t>
            </a:r>
            <a:endParaRPr lang="ru-RU" sz="4400" b="1" dirty="0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00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53" y="3171825"/>
            <a:ext cx="2318147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9225" y="123826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endParaRPr lang="ru-RU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1988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frog</a:t>
            </a:r>
            <a:endParaRPr lang="ru-RU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100" y="746195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box</a:t>
            </a:r>
            <a:endParaRPr lang="ru-RU" sz="40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3151" y="746195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FF3399"/>
                </a:solidFill>
                <a:latin typeface="Comic Sans MS" panose="030F0702030302020204" pitchFamily="66" charset="0"/>
              </a:rPr>
              <a:t>box</a:t>
            </a:r>
            <a:endParaRPr lang="ru-RU" sz="40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69" y="1332428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is 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638" y="1332428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pink</a:t>
            </a:r>
            <a:endParaRPr lang="ru-RU" sz="40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63200" y="1015931"/>
            <a:ext cx="962025" cy="48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60" y="0"/>
            <a:ext cx="11425670" cy="619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713" y="1452561"/>
            <a:ext cx="771806" cy="690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6988" y="1466848"/>
            <a:ext cx="662268" cy="627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339" y="1495423"/>
            <a:ext cx="594073" cy="594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5124" y="1500185"/>
            <a:ext cx="766900" cy="570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5861" y="1500186"/>
            <a:ext cx="691222" cy="570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0872" y="1528762"/>
            <a:ext cx="657757" cy="541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5369" y="2305049"/>
            <a:ext cx="1195107" cy="410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9357" y="2232991"/>
            <a:ext cx="929187" cy="5162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072" y="2286000"/>
            <a:ext cx="804857" cy="465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83469" y="2271713"/>
            <a:ext cx="872447" cy="444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0053" y="2271713"/>
            <a:ext cx="956642" cy="4441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89357" y="2887944"/>
            <a:ext cx="1053192" cy="4889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671" y="2891307"/>
            <a:ext cx="942848" cy="5329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68070" y="3527266"/>
            <a:ext cx="835664" cy="5441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13614" y="2823443"/>
            <a:ext cx="750164" cy="550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32104" y="2749204"/>
            <a:ext cx="1352541" cy="4752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3519" y="3541545"/>
            <a:ext cx="865460" cy="5155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11263" y="4306542"/>
            <a:ext cx="807281" cy="563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6672" y="4250438"/>
            <a:ext cx="912308" cy="6007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24011" y="3527266"/>
            <a:ext cx="768728" cy="4441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31874" y="2286000"/>
            <a:ext cx="925870" cy="4298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03450" y="2732535"/>
            <a:ext cx="998943" cy="5085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799413" y="5104884"/>
            <a:ext cx="950117" cy="6545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61793" y="5909749"/>
            <a:ext cx="887737" cy="6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95" y="2628900"/>
            <a:ext cx="9349409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49</Words>
  <Application>Microsoft Office PowerPoint</Application>
  <PresentationFormat>Широкоэкранный</PresentationFormat>
  <Paragraphs>15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13</cp:revision>
  <dcterms:created xsi:type="dcterms:W3CDTF">2022-02-24T04:45:20Z</dcterms:created>
  <dcterms:modified xsi:type="dcterms:W3CDTF">2022-03-10T09:39:47Z</dcterms:modified>
</cp:coreProperties>
</file>