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Default Extension="ppt" ContentType="application/vnd.ms-powerpoint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Default Extension="sldx" ContentType="application/vnd.openxmlformats-officedocument.presentationml.slide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61"/>
  </p:notesMasterIdLst>
  <p:sldIdLst>
    <p:sldId id="256" r:id="rId2"/>
    <p:sldId id="262" r:id="rId3"/>
    <p:sldId id="264" r:id="rId4"/>
    <p:sldId id="293" r:id="rId5"/>
    <p:sldId id="291" r:id="rId6"/>
    <p:sldId id="295" r:id="rId7"/>
    <p:sldId id="287" r:id="rId8"/>
    <p:sldId id="296" r:id="rId9"/>
    <p:sldId id="298" r:id="rId10"/>
    <p:sldId id="351" r:id="rId11"/>
    <p:sldId id="353" r:id="rId12"/>
    <p:sldId id="355" r:id="rId13"/>
    <p:sldId id="357" r:id="rId14"/>
    <p:sldId id="360" r:id="rId15"/>
    <p:sldId id="361" r:id="rId16"/>
    <p:sldId id="363" r:id="rId17"/>
    <p:sldId id="365" r:id="rId18"/>
    <p:sldId id="367" r:id="rId19"/>
    <p:sldId id="368" r:id="rId20"/>
    <p:sldId id="369" r:id="rId21"/>
    <p:sldId id="300" r:id="rId22"/>
    <p:sldId id="302" r:id="rId23"/>
    <p:sldId id="305" r:id="rId24"/>
    <p:sldId id="304" r:id="rId25"/>
    <p:sldId id="307" r:id="rId26"/>
    <p:sldId id="309" r:id="rId27"/>
    <p:sldId id="311" r:id="rId28"/>
    <p:sldId id="313" r:id="rId29"/>
    <p:sldId id="315" r:id="rId30"/>
    <p:sldId id="317" r:id="rId31"/>
    <p:sldId id="319" r:id="rId32"/>
    <p:sldId id="321" r:id="rId33"/>
    <p:sldId id="323" r:id="rId34"/>
    <p:sldId id="325" r:id="rId35"/>
    <p:sldId id="327" r:id="rId36"/>
    <p:sldId id="329" r:id="rId37"/>
    <p:sldId id="331" r:id="rId38"/>
    <p:sldId id="333" r:id="rId39"/>
    <p:sldId id="335" r:id="rId40"/>
    <p:sldId id="337" r:id="rId41"/>
    <p:sldId id="340" r:id="rId42"/>
    <p:sldId id="342" r:id="rId43"/>
    <p:sldId id="344" r:id="rId44"/>
    <p:sldId id="346" r:id="rId45"/>
    <p:sldId id="381" r:id="rId46"/>
    <p:sldId id="383" r:id="rId47"/>
    <p:sldId id="385" r:id="rId48"/>
    <p:sldId id="387" r:id="rId49"/>
    <p:sldId id="389" r:id="rId50"/>
    <p:sldId id="391" r:id="rId51"/>
    <p:sldId id="372" r:id="rId52"/>
    <p:sldId id="373" r:id="rId53"/>
    <p:sldId id="374" r:id="rId54"/>
    <p:sldId id="379" r:id="rId55"/>
    <p:sldId id="376" r:id="rId56"/>
    <p:sldId id="377" r:id="rId57"/>
    <p:sldId id="286" r:id="rId58"/>
    <p:sldId id="274" r:id="rId59"/>
    <p:sldId id="392" r:id="rId6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188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BCBD61-FB76-A341-88A1-E44C7AF359B9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11C80981-1977-9544-B488-EEF41A1F6BF6}">
      <dgm:prSet phldrT="[Text]"/>
      <dgm:spPr/>
      <dgm:t>
        <a:bodyPr/>
        <a:lstStyle/>
        <a:p>
          <a:r>
            <a:rPr lang="ru-RU" dirty="0" smtClean="0"/>
            <a:t>Событие</a:t>
          </a:r>
          <a:r>
            <a:rPr lang="en-US" dirty="0" smtClean="0"/>
            <a:t> </a:t>
          </a:r>
          <a:endParaRPr lang="en-US" dirty="0"/>
        </a:p>
      </dgm:t>
    </dgm:pt>
    <dgm:pt modelId="{8A3CB5E7-91DC-6849-AA88-503FA40B5686}" type="parTrans" cxnId="{84FCE3B4-F1B4-CD45-ADBF-146B0DC46F05}">
      <dgm:prSet/>
      <dgm:spPr/>
      <dgm:t>
        <a:bodyPr/>
        <a:lstStyle/>
        <a:p>
          <a:endParaRPr lang="ru-RU"/>
        </a:p>
      </dgm:t>
    </dgm:pt>
    <dgm:pt modelId="{4B22446E-0672-FC49-9956-59A45278F9BC}" type="sibTrans" cxnId="{84FCE3B4-F1B4-CD45-ADBF-146B0DC46F05}">
      <dgm:prSet/>
      <dgm:spPr/>
      <dgm:t>
        <a:bodyPr/>
        <a:lstStyle/>
        <a:p>
          <a:endParaRPr lang="en-US" dirty="0"/>
        </a:p>
      </dgm:t>
    </dgm:pt>
    <dgm:pt modelId="{41D30726-18C9-674D-8D1C-EA69EA13CCF0}">
      <dgm:prSet phldrT="[Text]"/>
      <dgm:spPr/>
      <dgm:t>
        <a:bodyPr/>
        <a:lstStyle/>
        <a:p>
          <a:r>
            <a:rPr lang="ru-RU" dirty="0" smtClean="0"/>
            <a:t>Событие</a:t>
          </a:r>
          <a:endParaRPr lang="en-US" dirty="0"/>
        </a:p>
      </dgm:t>
    </dgm:pt>
    <dgm:pt modelId="{BBB5B12C-EF22-544E-A6D9-D4A4EDAA88A1}" type="parTrans" cxnId="{A408C9E9-0163-C74C-B04F-AFC91F98EDE6}">
      <dgm:prSet/>
      <dgm:spPr/>
      <dgm:t>
        <a:bodyPr/>
        <a:lstStyle/>
        <a:p>
          <a:endParaRPr lang="ru-RU"/>
        </a:p>
      </dgm:t>
    </dgm:pt>
    <dgm:pt modelId="{A2B3369A-B468-504F-8BBD-87AB8388E07D}" type="sibTrans" cxnId="{A408C9E9-0163-C74C-B04F-AFC91F98EDE6}">
      <dgm:prSet/>
      <dgm:spPr/>
      <dgm:t>
        <a:bodyPr/>
        <a:lstStyle/>
        <a:p>
          <a:endParaRPr lang="en-US" dirty="0"/>
        </a:p>
      </dgm:t>
    </dgm:pt>
    <dgm:pt modelId="{E40B645F-D386-E34F-BAE5-E43F09476ACB}">
      <dgm:prSet phldrT="[Text]"/>
      <dgm:spPr/>
      <dgm:t>
        <a:bodyPr/>
        <a:lstStyle/>
        <a:p>
          <a:r>
            <a:rPr lang="ru-RU" dirty="0" smtClean="0"/>
            <a:t>Событие</a:t>
          </a:r>
          <a:endParaRPr lang="en-US" dirty="0"/>
        </a:p>
      </dgm:t>
    </dgm:pt>
    <dgm:pt modelId="{5F4E9DC6-8FF0-974B-8046-72C7805A4316}" type="parTrans" cxnId="{74A488C3-0A83-C746-9B1C-8F0E2985FC67}">
      <dgm:prSet/>
      <dgm:spPr/>
      <dgm:t>
        <a:bodyPr/>
        <a:lstStyle/>
        <a:p>
          <a:endParaRPr lang="ru-RU"/>
        </a:p>
      </dgm:t>
    </dgm:pt>
    <dgm:pt modelId="{E1418D1C-4FF2-A440-9EC0-B806DCAAB9A9}" type="sibTrans" cxnId="{74A488C3-0A83-C746-9B1C-8F0E2985FC67}">
      <dgm:prSet/>
      <dgm:spPr/>
      <dgm:t>
        <a:bodyPr/>
        <a:lstStyle/>
        <a:p>
          <a:endParaRPr lang="ru-RU"/>
        </a:p>
      </dgm:t>
    </dgm:pt>
    <dgm:pt modelId="{F773C714-91CE-544A-ADFF-5ED1F61E8C7E}">
      <dgm:prSet/>
      <dgm:spPr/>
      <dgm:t>
        <a:bodyPr/>
        <a:lstStyle/>
        <a:p>
          <a:r>
            <a:rPr lang="ru-RU" dirty="0" smtClean="0"/>
            <a:t>Событие</a:t>
          </a:r>
          <a:endParaRPr lang="en-US" dirty="0"/>
        </a:p>
      </dgm:t>
    </dgm:pt>
    <dgm:pt modelId="{D0C65CA2-4F64-334A-B31A-B405F96FC180}" type="parTrans" cxnId="{55F4D289-0C5F-E54D-9F89-A5B20FD76307}">
      <dgm:prSet/>
      <dgm:spPr/>
      <dgm:t>
        <a:bodyPr/>
        <a:lstStyle/>
        <a:p>
          <a:endParaRPr lang="ru-RU"/>
        </a:p>
      </dgm:t>
    </dgm:pt>
    <dgm:pt modelId="{9108C9B7-B26A-3645-8E10-6646A90063C4}" type="sibTrans" cxnId="{55F4D289-0C5F-E54D-9F89-A5B20FD76307}">
      <dgm:prSet/>
      <dgm:spPr/>
      <dgm:t>
        <a:bodyPr/>
        <a:lstStyle/>
        <a:p>
          <a:endParaRPr lang="en-US" dirty="0"/>
        </a:p>
      </dgm:t>
    </dgm:pt>
    <dgm:pt modelId="{8F69FB89-A99E-9C4D-B434-0355A6086C1E}">
      <dgm:prSet/>
      <dgm:spPr/>
      <dgm:t>
        <a:bodyPr/>
        <a:lstStyle/>
        <a:p>
          <a:r>
            <a:rPr lang="ru-RU" dirty="0" smtClean="0"/>
            <a:t>Событие</a:t>
          </a:r>
          <a:endParaRPr lang="en-US" dirty="0"/>
        </a:p>
      </dgm:t>
    </dgm:pt>
    <dgm:pt modelId="{1C7B1AF3-EA20-7443-BAE4-F63C8DA245A1}" type="parTrans" cxnId="{6A7ADB57-0454-6A47-821D-B3EF007C69B8}">
      <dgm:prSet/>
      <dgm:spPr/>
      <dgm:t>
        <a:bodyPr/>
        <a:lstStyle/>
        <a:p>
          <a:endParaRPr lang="ru-RU"/>
        </a:p>
      </dgm:t>
    </dgm:pt>
    <dgm:pt modelId="{FD8C990D-AD37-C847-BCA9-BA5CFBE538FC}" type="sibTrans" cxnId="{6A7ADB57-0454-6A47-821D-B3EF007C69B8}">
      <dgm:prSet/>
      <dgm:spPr/>
      <dgm:t>
        <a:bodyPr/>
        <a:lstStyle/>
        <a:p>
          <a:endParaRPr lang="en-US" dirty="0"/>
        </a:p>
      </dgm:t>
    </dgm:pt>
    <dgm:pt modelId="{90F7DD41-B2E8-D140-AD34-1CE4204B8BC4}">
      <dgm:prSet/>
      <dgm:spPr/>
      <dgm:t>
        <a:bodyPr/>
        <a:lstStyle/>
        <a:p>
          <a:r>
            <a:rPr lang="ru-RU" dirty="0" smtClean="0"/>
            <a:t>Событие</a:t>
          </a:r>
          <a:endParaRPr lang="en-US" dirty="0"/>
        </a:p>
      </dgm:t>
    </dgm:pt>
    <dgm:pt modelId="{D1D95D3E-BFA2-AD41-8714-4B1A0CA669CB}" type="parTrans" cxnId="{85FAA888-8824-CC4A-8442-D7749F62E613}">
      <dgm:prSet/>
      <dgm:spPr/>
      <dgm:t>
        <a:bodyPr/>
        <a:lstStyle/>
        <a:p>
          <a:endParaRPr lang="ru-RU"/>
        </a:p>
      </dgm:t>
    </dgm:pt>
    <dgm:pt modelId="{182470EB-23EE-8749-9753-64859B09728B}" type="sibTrans" cxnId="{85FAA888-8824-CC4A-8442-D7749F62E613}">
      <dgm:prSet/>
      <dgm:spPr/>
      <dgm:t>
        <a:bodyPr/>
        <a:lstStyle/>
        <a:p>
          <a:endParaRPr lang="en-US" dirty="0"/>
        </a:p>
      </dgm:t>
    </dgm:pt>
    <dgm:pt modelId="{EDF5C8E9-EFB9-6641-AB55-19F946E1D7B6}" type="pres">
      <dgm:prSet presAssocID="{ACBCBD61-FB76-A341-88A1-E44C7AF359B9}" presName="Name0" presStyleCnt="0">
        <dgm:presLayoutVars>
          <dgm:dir/>
          <dgm:resizeHandles val="exact"/>
        </dgm:presLayoutVars>
      </dgm:prSet>
      <dgm:spPr/>
    </dgm:pt>
    <dgm:pt modelId="{1D0825E0-8ED2-5E45-AFC8-D99ABB5BA245}" type="pres">
      <dgm:prSet presAssocID="{11C80981-1977-9544-B488-EEF41A1F6BF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D6E11E-8754-7F46-8352-6016B59897FC}" type="pres">
      <dgm:prSet presAssocID="{4B22446E-0672-FC49-9956-59A45278F9BC}" presName="sibTrans" presStyleLbl="sibTrans2D1" presStyleIdx="0" presStyleCnt="5"/>
      <dgm:spPr/>
      <dgm:t>
        <a:bodyPr/>
        <a:lstStyle/>
        <a:p>
          <a:endParaRPr lang="en-US"/>
        </a:p>
      </dgm:t>
    </dgm:pt>
    <dgm:pt modelId="{FDFD71A5-C00D-5D4D-8EBC-A8D0299C10F0}" type="pres">
      <dgm:prSet presAssocID="{4B22446E-0672-FC49-9956-59A45278F9BC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5D4A3D76-5194-D24F-AF84-71D8B2C9AFF1}" type="pres">
      <dgm:prSet presAssocID="{F773C714-91CE-544A-ADFF-5ED1F61E8C7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4191AC-6478-1649-92A9-D09337AE6CDF}" type="pres">
      <dgm:prSet presAssocID="{9108C9B7-B26A-3645-8E10-6646A90063C4}" presName="sibTrans" presStyleLbl="sibTrans2D1" presStyleIdx="1" presStyleCnt="5"/>
      <dgm:spPr/>
      <dgm:t>
        <a:bodyPr/>
        <a:lstStyle/>
        <a:p>
          <a:endParaRPr lang="en-US"/>
        </a:p>
      </dgm:t>
    </dgm:pt>
    <dgm:pt modelId="{DC770283-C1BE-AD4E-AD4F-B1498E8F642F}" type="pres">
      <dgm:prSet presAssocID="{9108C9B7-B26A-3645-8E10-6646A90063C4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2DED9861-2803-AB4C-85DA-37F7D36ED252}" type="pres">
      <dgm:prSet presAssocID="{8F69FB89-A99E-9C4D-B434-0355A6086C1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C48EF4-7254-8D4F-90F1-0330FBF628B1}" type="pres">
      <dgm:prSet presAssocID="{FD8C990D-AD37-C847-BCA9-BA5CFBE538FC}" presName="sibTrans" presStyleLbl="sibTrans2D1" presStyleIdx="2" presStyleCnt="5"/>
      <dgm:spPr/>
      <dgm:t>
        <a:bodyPr/>
        <a:lstStyle/>
        <a:p>
          <a:endParaRPr lang="en-US"/>
        </a:p>
      </dgm:t>
    </dgm:pt>
    <dgm:pt modelId="{0F3E3B19-6215-C145-889D-1D9931104530}" type="pres">
      <dgm:prSet presAssocID="{FD8C990D-AD37-C847-BCA9-BA5CFBE538FC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0062F13C-22F1-D84D-8173-B85C184043EC}" type="pres">
      <dgm:prSet presAssocID="{90F7DD41-B2E8-D140-AD34-1CE4204B8BC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F22AE6-FBC2-154F-A50C-09A44A9872AE}" type="pres">
      <dgm:prSet presAssocID="{182470EB-23EE-8749-9753-64859B09728B}" presName="sibTrans" presStyleLbl="sibTrans2D1" presStyleIdx="3" presStyleCnt="5"/>
      <dgm:spPr/>
      <dgm:t>
        <a:bodyPr/>
        <a:lstStyle/>
        <a:p>
          <a:endParaRPr lang="en-US"/>
        </a:p>
      </dgm:t>
    </dgm:pt>
    <dgm:pt modelId="{86BE921E-2674-2845-BCA3-00AF214D4E24}" type="pres">
      <dgm:prSet presAssocID="{182470EB-23EE-8749-9753-64859B09728B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8C5541E5-9624-3843-9313-D606DC35DA06}" type="pres">
      <dgm:prSet presAssocID="{41D30726-18C9-674D-8D1C-EA69EA13CCF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12786D-F6B4-224A-A813-379434DF0A87}" type="pres">
      <dgm:prSet presAssocID="{A2B3369A-B468-504F-8BBD-87AB8388E07D}" presName="sibTrans" presStyleLbl="sibTrans2D1" presStyleIdx="4" presStyleCnt="5"/>
      <dgm:spPr/>
      <dgm:t>
        <a:bodyPr/>
        <a:lstStyle/>
        <a:p>
          <a:endParaRPr lang="en-US"/>
        </a:p>
      </dgm:t>
    </dgm:pt>
    <dgm:pt modelId="{486D4430-63C1-7E43-9A2C-CF855959E8E3}" type="pres">
      <dgm:prSet presAssocID="{A2B3369A-B468-504F-8BBD-87AB8388E07D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D7FC33CB-C3CE-454E-A908-1D0017900BD2}" type="pres">
      <dgm:prSet presAssocID="{E40B645F-D386-E34F-BAE5-E43F09476AC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F36E90-C683-4477-8A10-AC461FDD6BA7}" type="presOf" srcId="{4B22446E-0672-FC49-9956-59A45278F9BC}" destId="{FDFD71A5-C00D-5D4D-8EBC-A8D0299C10F0}" srcOrd="1" destOrd="0" presId="urn:microsoft.com/office/officeart/2005/8/layout/process1"/>
    <dgm:cxn modelId="{CED2A15D-38A8-4EF4-9262-B522E48B1389}" type="presOf" srcId="{41D30726-18C9-674D-8D1C-EA69EA13CCF0}" destId="{8C5541E5-9624-3843-9313-D606DC35DA06}" srcOrd="0" destOrd="0" presId="urn:microsoft.com/office/officeart/2005/8/layout/process1"/>
    <dgm:cxn modelId="{74A488C3-0A83-C746-9B1C-8F0E2985FC67}" srcId="{ACBCBD61-FB76-A341-88A1-E44C7AF359B9}" destId="{E40B645F-D386-E34F-BAE5-E43F09476ACB}" srcOrd="5" destOrd="0" parTransId="{5F4E9DC6-8FF0-974B-8046-72C7805A4316}" sibTransId="{E1418D1C-4FF2-A440-9EC0-B806DCAAB9A9}"/>
    <dgm:cxn modelId="{A408C9E9-0163-C74C-B04F-AFC91F98EDE6}" srcId="{ACBCBD61-FB76-A341-88A1-E44C7AF359B9}" destId="{41D30726-18C9-674D-8D1C-EA69EA13CCF0}" srcOrd="4" destOrd="0" parTransId="{BBB5B12C-EF22-544E-A6D9-D4A4EDAA88A1}" sibTransId="{A2B3369A-B468-504F-8BBD-87AB8388E07D}"/>
    <dgm:cxn modelId="{8A8933C4-E8C7-4AA5-9E45-1A563760AC45}" type="presOf" srcId="{90F7DD41-B2E8-D140-AD34-1CE4204B8BC4}" destId="{0062F13C-22F1-D84D-8173-B85C184043EC}" srcOrd="0" destOrd="0" presId="urn:microsoft.com/office/officeart/2005/8/layout/process1"/>
    <dgm:cxn modelId="{28F09E9A-B47B-4C97-84FF-700B17FBACC2}" type="presOf" srcId="{A2B3369A-B468-504F-8BBD-87AB8388E07D}" destId="{486D4430-63C1-7E43-9A2C-CF855959E8E3}" srcOrd="1" destOrd="0" presId="urn:microsoft.com/office/officeart/2005/8/layout/process1"/>
    <dgm:cxn modelId="{527C23DB-A1A9-4A38-9B1E-9AE964F3D70D}" type="presOf" srcId="{9108C9B7-B26A-3645-8E10-6646A90063C4}" destId="{064191AC-6478-1649-92A9-D09337AE6CDF}" srcOrd="0" destOrd="0" presId="urn:microsoft.com/office/officeart/2005/8/layout/process1"/>
    <dgm:cxn modelId="{1454CD6F-A0A8-480D-A677-0AED840F1717}" type="presOf" srcId="{8F69FB89-A99E-9C4D-B434-0355A6086C1E}" destId="{2DED9861-2803-AB4C-85DA-37F7D36ED252}" srcOrd="0" destOrd="0" presId="urn:microsoft.com/office/officeart/2005/8/layout/process1"/>
    <dgm:cxn modelId="{DB2486E0-ADA7-4100-9753-DD45808313F6}" type="presOf" srcId="{4B22446E-0672-FC49-9956-59A45278F9BC}" destId="{50D6E11E-8754-7F46-8352-6016B59897FC}" srcOrd="0" destOrd="0" presId="urn:microsoft.com/office/officeart/2005/8/layout/process1"/>
    <dgm:cxn modelId="{6A7ADB57-0454-6A47-821D-B3EF007C69B8}" srcId="{ACBCBD61-FB76-A341-88A1-E44C7AF359B9}" destId="{8F69FB89-A99E-9C4D-B434-0355A6086C1E}" srcOrd="2" destOrd="0" parTransId="{1C7B1AF3-EA20-7443-BAE4-F63C8DA245A1}" sibTransId="{FD8C990D-AD37-C847-BCA9-BA5CFBE538FC}"/>
    <dgm:cxn modelId="{449B6417-DE04-4085-A6E6-A3782435E08D}" type="presOf" srcId="{E40B645F-D386-E34F-BAE5-E43F09476ACB}" destId="{D7FC33CB-C3CE-454E-A908-1D0017900BD2}" srcOrd="0" destOrd="0" presId="urn:microsoft.com/office/officeart/2005/8/layout/process1"/>
    <dgm:cxn modelId="{FF88190C-3259-44C3-9D00-2CB9A4E78214}" type="presOf" srcId="{9108C9B7-B26A-3645-8E10-6646A90063C4}" destId="{DC770283-C1BE-AD4E-AD4F-B1498E8F642F}" srcOrd="1" destOrd="0" presId="urn:microsoft.com/office/officeart/2005/8/layout/process1"/>
    <dgm:cxn modelId="{EDE10157-0341-4080-9B33-EE7E6E9F0840}" type="presOf" srcId="{ACBCBD61-FB76-A341-88A1-E44C7AF359B9}" destId="{EDF5C8E9-EFB9-6641-AB55-19F946E1D7B6}" srcOrd="0" destOrd="0" presId="urn:microsoft.com/office/officeart/2005/8/layout/process1"/>
    <dgm:cxn modelId="{6CA5FDDB-2F01-458B-84C2-38C2D2CD2DAA}" type="presOf" srcId="{FD8C990D-AD37-C847-BCA9-BA5CFBE538FC}" destId="{EEC48EF4-7254-8D4F-90F1-0330FBF628B1}" srcOrd="0" destOrd="0" presId="urn:microsoft.com/office/officeart/2005/8/layout/process1"/>
    <dgm:cxn modelId="{77260E33-9F23-48B3-B02E-EE21A645C52A}" type="presOf" srcId="{182470EB-23EE-8749-9753-64859B09728B}" destId="{AFF22AE6-FBC2-154F-A50C-09A44A9872AE}" srcOrd="0" destOrd="0" presId="urn:microsoft.com/office/officeart/2005/8/layout/process1"/>
    <dgm:cxn modelId="{C61BB3F9-D4B2-45A8-B0F3-26E4B300A3C2}" type="presOf" srcId="{F773C714-91CE-544A-ADFF-5ED1F61E8C7E}" destId="{5D4A3D76-5194-D24F-AF84-71D8B2C9AFF1}" srcOrd="0" destOrd="0" presId="urn:microsoft.com/office/officeart/2005/8/layout/process1"/>
    <dgm:cxn modelId="{55F4D289-0C5F-E54D-9F89-A5B20FD76307}" srcId="{ACBCBD61-FB76-A341-88A1-E44C7AF359B9}" destId="{F773C714-91CE-544A-ADFF-5ED1F61E8C7E}" srcOrd="1" destOrd="0" parTransId="{D0C65CA2-4F64-334A-B31A-B405F96FC180}" sibTransId="{9108C9B7-B26A-3645-8E10-6646A90063C4}"/>
    <dgm:cxn modelId="{26704B92-DB4D-475C-B2F9-EFFBF0273BE5}" type="presOf" srcId="{FD8C990D-AD37-C847-BCA9-BA5CFBE538FC}" destId="{0F3E3B19-6215-C145-889D-1D9931104530}" srcOrd="1" destOrd="0" presId="urn:microsoft.com/office/officeart/2005/8/layout/process1"/>
    <dgm:cxn modelId="{38580745-85D5-4AD6-B4B8-55BA5460EC23}" type="presOf" srcId="{A2B3369A-B468-504F-8BBD-87AB8388E07D}" destId="{9712786D-F6B4-224A-A813-379434DF0A87}" srcOrd="0" destOrd="0" presId="urn:microsoft.com/office/officeart/2005/8/layout/process1"/>
    <dgm:cxn modelId="{84FCE3B4-F1B4-CD45-ADBF-146B0DC46F05}" srcId="{ACBCBD61-FB76-A341-88A1-E44C7AF359B9}" destId="{11C80981-1977-9544-B488-EEF41A1F6BF6}" srcOrd="0" destOrd="0" parTransId="{8A3CB5E7-91DC-6849-AA88-503FA40B5686}" sibTransId="{4B22446E-0672-FC49-9956-59A45278F9BC}"/>
    <dgm:cxn modelId="{57D1A0AC-F0CA-4002-BA35-D48AE9F84BDF}" type="presOf" srcId="{182470EB-23EE-8749-9753-64859B09728B}" destId="{86BE921E-2674-2845-BCA3-00AF214D4E24}" srcOrd="1" destOrd="0" presId="urn:microsoft.com/office/officeart/2005/8/layout/process1"/>
    <dgm:cxn modelId="{A2D1C8AC-D7D6-4710-AC55-0AFF89EE4D00}" type="presOf" srcId="{11C80981-1977-9544-B488-EEF41A1F6BF6}" destId="{1D0825E0-8ED2-5E45-AFC8-D99ABB5BA245}" srcOrd="0" destOrd="0" presId="urn:microsoft.com/office/officeart/2005/8/layout/process1"/>
    <dgm:cxn modelId="{85FAA888-8824-CC4A-8442-D7749F62E613}" srcId="{ACBCBD61-FB76-A341-88A1-E44C7AF359B9}" destId="{90F7DD41-B2E8-D140-AD34-1CE4204B8BC4}" srcOrd="3" destOrd="0" parTransId="{D1D95D3E-BFA2-AD41-8714-4B1A0CA669CB}" sibTransId="{182470EB-23EE-8749-9753-64859B09728B}"/>
    <dgm:cxn modelId="{9C45EE53-687B-4736-B30A-6EE49BEB4A9D}" type="presParOf" srcId="{EDF5C8E9-EFB9-6641-AB55-19F946E1D7B6}" destId="{1D0825E0-8ED2-5E45-AFC8-D99ABB5BA245}" srcOrd="0" destOrd="0" presId="urn:microsoft.com/office/officeart/2005/8/layout/process1"/>
    <dgm:cxn modelId="{D017B368-2A38-4EC0-AAEA-E5EC59304062}" type="presParOf" srcId="{EDF5C8E9-EFB9-6641-AB55-19F946E1D7B6}" destId="{50D6E11E-8754-7F46-8352-6016B59897FC}" srcOrd="1" destOrd="0" presId="urn:microsoft.com/office/officeart/2005/8/layout/process1"/>
    <dgm:cxn modelId="{FA16721A-7D2A-4684-8735-2A94FC872D22}" type="presParOf" srcId="{50D6E11E-8754-7F46-8352-6016B59897FC}" destId="{FDFD71A5-C00D-5D4D-8EBC-A8D0299C10F0}" srcOrd="0" destOrd="0" presId="urn:microsoft.com/office/officeart/2005/8/layout/process1"/>
    <dgm:cxn modelId="{96B296BB-BCD3-40D9-BD74-D3B9C75C47F1}" type="presParOf" srcId="{EDF5C8E9-EFB9-6641-AB55-19F946E1D7B6}" destId="{5D4A3D76-5194-D24F-AF84-71D8B2C9AFF1}" srcOrd="2" destOrd="0" presId="urn:microsoft.com/office/officeart/2005/8/layout/process1"/>
    <dgm:cxn modelId="{197AC871-FB8D-4F03-8967-9B6678D5A8BB}" type="presParOf" srcId="{EDF5C8E9-EFB9-6641-AB55-19F946E1D7B6}" destId="{064191AC-6478-1649-92A9-D09337AE6CDF}" srcOrd="3" destOrd="0" presId="urn:microsoft.com/office/officeart/2005/8/layout/process1"/>
    <dgm:cxn modelId="{597049D3-FBE1-467E-897E-9D912E8F7E34}" type="presParOf" srcId="{064191AC-6478-1649-92A9-D09337AE6CDF}" destId="{DC770283-C1BE-AD4E-AD4F-B1498E8F642F}" srcOrd="0" destOrd="0" presId="urn:microsoft.com/office/officeart/2005/8/layout/process1"/>
    <dgm:cxn modelId="{FC87C82B-C811-4684-AECE-5CABC4BA6EF2}" type="presParOf" srcId="{EDF5C8E9-EFB9-6641-AB55-19F946E1D7B6}" destId="{2DED9861-2803-AB4C-85DA-37F7D36ED252}" srcOrd="4" destOrd="0" presId="urn:microsoft.com/office/officeart/2005/8/layout/process1"/>
    <dgm:cxn modelId="{5E5D44D6-BDF0-4479-9AFD-10AD6521E6EC}" type="presParOf" srcId="{EDF5C8E9-EFB9-6641-AB55-19F946E1D7B6}" destId="{EEC48EF4-7254-8D4F-90F1-0330FBF628B1}" srcOrd="5" destOrd="0" presId="urn:microsoft.com/office/officeart/2005/8/layout/process1"/>
    <dgm:cxn modelId="{EE7E8D07-2348-4407-8E61-CEEEE791490A}" type="presParOf" srcId="{EEC48EF4-7254-8D4F-90F1-0330FBF628B1}" destId="{0F3E3B19-6215-C145-889D-1D9931104530}" srcOrd="0" destOrd="0" presId="urn:microsoft.com/office/officeart/2005/8/layout/process1"/>
    <dgm:cxn modelId="{736AE10F-057B-41E9-89BC-57276FF29993}" type="presParOf" srcId="{EDF5C8E9-EFB9-6641-AB55-19F946E1D7B6}" destId="{0062F13C-22F1-D84D-8173-B85C184043EC}" srcOrd="6" destOrd="0" presId="urn:microsoft.com/office/officeart/2005/8/layout/process1"/>
    <dgm:cxn modelId="{EBF45492-42E0-472C-8D09-B3D9C91CB0A3}" type="presParOf" srcId="{EDF5C8E9-EFB9-6641-AB55-19F946E1D7B6}" destId="{AFF22AE6-FBC2-154F-A50C-09A44A9872AE}" srcOrd="7" destOrd="0" presId="urn:microsoft.com/office/officeart/2005/8/layout/process1"/>
    <dgm:cxn modelId="{3BBDC087-2F56-40C4-B4E9-E116A41512B7}" type="presParOf" srcId="{AFF22AE6-FBC2-154F-A50C-09A44A9872AE}" destId="{86BE921E-2674-2845-BCA3-00AF214D4E24}" srcOrd="0" destOrd="0" presId="urn:microsoft.com/office/officeart/2005/8/layout/process1"/>
    <dgm:cxn modelId="{8E4F0713-3C68-4912-B074-8B845B85C52D}" type="presParOf" srcId="{EDF5C8E9-EFB9-6641-AB55-19F946E1D7B6}" destId="{8C5541E5-9624-3843-9313-D606DC35DA06}" srcOrd="8" destOrd="0" presId="urn:microsoft.com/office/officeart/2005/8/layout/process1"/>
    <dgm:cxn modelId="{E5FD83F0-ADD9-4AEF-833B-E567A0F431F5}" type="presParOf" srcId="{EDF5C8E9-EFB9-6641-AB55-19F946E1D7B6}" destId="{9712786D-F6B4-224A-A813-379434DF0A87}" srcOrd="9" destOrd="0" presId="urn:microsoft.com/office/officeart/2005/8/layout/process1"/>
    <dgm:cxn modelId="{6129DCFB-43B5-44B0-9152-1CD0052650FB}" type="presParOf" srcId="{9712786D-F6B4-224A-A813-379434DF0A87}" destId="{486D4430-63C1-7E43-9A2C-CF855959E8E3}" srcOrd="0" destOrd="0" presId="urn:microsoft.com/office/officeart/2005/8/layout/process1"/>
    <dgm:cxn modelId="{E5187D1D-2C10-4B68-9FB6-AEAB6CD02DAB}" type="presParOf" srcId="{EDF5C8E9-EFB9-6641-AB55-19F946E1D7B6}" destId="{D7FC33CB-C3CE-454E-A908-1D0017900BD2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0825E0-8ED2-5E45-AFC8-D99ABB5BA245}">
      <dsp:nvSpPr>
        <dsp:cNvPr id="0" name=""/>
        <dsp:cNvSpPr/>
      </dsp:nvSpPr>
      <dsp:spPr>
        <a:xfrm>
          <a:off x="0" y="2010747"/>
          <a:ext cx="1086842" cy="6521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Событие</a:t>
          </a:r>
          <a:r>
            <a:rPr lang="en-US" sz="1700" kern="1200" dirty="0" smtClean="0"/>
            <a:t> </a:t>
          </a:r>
          <a:endParaRPr lang="en-US" sz="1700" kern="1200" dirty="0"/>
        </a:p>
      </dsp:txBody>
      <dsp:txXfrm>
        <a:off x="0" y="2010747"/>
        <a:ext cx="1086842" cy="652105"/>
      </dsp:txXfrm>
    </dsp:sp>
    <dsp:sp modelId="{50D6E11E-8754-7F46-8352-6016B59897FC}">
      <dsp:nvSpPr>
        <dsp:cNvPr id="0" name=""/>
        <dsp:cNvSpPr/>
      </dsp:nvSpPr>
      <dsp:spPr>
        <a:xfrm>
          <a:off x="1195526" y="2202031"/>
          <a:ext cx="230410" cy="2695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tint val="6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1195526" y="2202031"/>
        <a:ext cx="230410" cy="269536"/>
      </dsp:txXfrm>
    </dsp:sp>
    <dsp:sp modelId="{5D4A3D76-5194-D24F-AF84-71D8B2C9AFF1}">
      <dsp:nvSpPr>
        <dsp:cNvPr id="0" name=""/>
        <dsp:cNvSpPr/>
      </dsp:nvSpPr>
      <dsp:spPr>
        <a:xfrm>
          <a:off x="1521578" y="2010747"/>
          <a:ext cx="1086842" cy="6521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Событие</a:t>
          </a:r>
          <a:endParaRPr lang="en-US" sz="1700" kern="1200" dirty="0"/>
        </a:p>
      </dsp:txBody>
      <dsp:txXfrm>
        <a:off x="1521578" y="2010747"/>
        <a:ext cx="1086842" cy="652105"/>
      </dsp:txXfrm>
    </dsp:sp>
    <dsp:sp modelId="{064191AC-6478-1649-92A9-D09337AE6CDF}">
      <dsp:nvSpPr>
        <dsp:cNvPr id="0" name=""/>
        <dsp:cNvSpPr/>
      </dsp:nvSpPr>
      <dsp:spPr>
        <a:xfrm>
          <a:off x="2717105" y="2202031"/>
          <a:ext cx="230410" cy="2695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tint val="6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2717105" y="2202031"/>
        <a:ext cx="230410" cy="269536"/>
      </dsp:txXfrm>
    </dsp:sp>
    <dsp:sp modelId="{2DED9861-2803-AB4C-85DA-37F7D36ED252}">
      <dsp:nvSpPr>
        <dsp:cNvPr id="0" name=""/>
        <dsp:cNvSpPr/>
      </dsp:nvSpPr>
      <dsp:spPr>
        <a:xfrm>
          <a:off x="3043157" y="2010747"/>
          <a:ext cx="1086842" cy="6521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Событие</a:t>
          </a:r>
          <a:endParaRPr lang="en-US" sz="1700" kern="1200" dirty="0"/>
        </a:p>
      </dsp:txBody>
      <dsp:txXfrm>
        <a:off x="3043157" y="2010747"/>
        <a:ext cx="1086842" cy="652105"/>
      </dsp:txXfrm>
    </dsp:sp>
    <dsp:sp modelId="{EEC48EF4-7254-8D4F-90F1-0330FBF628B1}">
      <dsp:nvSpPr>
        <dsp:cNvPr id="0" name=""/>
        <dsp:cNvSpPr/>
      </dsp:nvSpPr>
      <dsp:spPr>
        <a:xfrm>
          <a:off x="4238684" y="2202031"/>
          <a:ext cx="230410" cy="2695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tint val="6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4238684" y="2202031"/>
        <a:ext cx="230410" cy="269536"/>
      </dsp:txXfrm>
    </dsp:sp>
    <dsp:sp modelId="{0062F13C-22F1-D84D-8173-B85C184043EC}">
      <dsp:nvSpPr>
        <dsp:cNvPr id="0" name=""/>
        <dsp:cNvSpPr/>
      </dsp:nvSpPr>
      <dsp:spPr>
        <a:xfrm>
          <a:off x="4564736" y="2010747"/>
          <a:ext cx="1086842" cy="6521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Событие</a:t>
          </a:r>
          <a:endParaRPr lang="en-US" sz="1700" kern="1200" dirty="0"/>
        </a:p>
      </dsp:txBody>
      <dsp:txXfrm>
        <a:off x="4564736" y="2010747"/>
        <a:ext cx="1086842" cy="652105"/>
      </dsp:txXfrm>
    </dsp:sp>
    <dsp:sp modelId="{AFF22AE6-FBC2-154F-A50C-09A44A9872AE}">
      <dsp:nvSpPr>
        <dsp:cNvPr id="0" name=""/>
        <dsp:cNvSpPr/>
      </dsp:nvSpPr>
      <dsp:spPr>
        <a:xfrm>
          <a:off x="5760263" y="2202031"/>
          <a:ext cx="230410" cy="2695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tint val="6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5760263" y="2202031"/>
        <a:ext cx="230410" cy="269536"/>
      </dsp:txXfrm>
    </dsp:sp>
    <dsp:sp modelId="{8C5541E5-9624-3843-9313-D606DC35DA06}">
      <dsp:nvSpPr>
        <dsp:cNvPr id="0" name=""/>
        <dsp:cNvSpPr/>
      </dsp:nvSpPr>
      <dsp:spPr>
        <a:xfrm>
          <a:off x="6086315" y="2010747"/>
          <a:ext cx="1086842" cy="6521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Событие</a:t>
          </a:r>
          <a:endParaRPr lang="en-US" sz="1700" kern="1200" dirty="0"/>
        </a:p>
      </dsp:txBody>
      <dsp:txXfrm>
        <a:off x="6086315" y="2010747"/>
        <a:ext cx="1086842" cy="652105"/>
      </dsp:txXfrm>
    </dsp:sp>
    <dsp:sp modelId="{9712786D-F6B4-224A-A813-379434DF0A87}">
      <dsp:nvSpPr>
        <dsp:cNvPr id="0" name=""/>
        <dsp:cNvSpPr/>
      </dsp:nvSpPr>
      <dsp:spPr>
        <a:xfrm>
          <a:off x="7281842" y="2202031"/>
          <a:ext cx="230410" cy="2695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tint val="6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7281842" y="2202031"/>
        <a:ext cx="230410" cy="269536"/>
      </dsp:txXfrm>
    </dsp:sp>
    <dsp:sp modelId="{D7FC33CB-C3CE-454E-A908-1D0017900BD2}">
      <dsp:nvSpPr>
        <dsp:cNvPr id="0" name=""/>
        <dsp:cNvSpPr/>
      </dsp:nvSpPr>
      <dsp:spPr>
        <a:xfrm>
          <a:off x="7607894" y="2010747"/>
          <a:ext cx="1086842" cy="6521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Событие</a:t>
          </a:r>
          <a:endParaRPr lang="en-US" sz="1700" kern="1200" dirty="0"/>
        </a:p>
      </dsp:txBody>
      <dsp:txXfrm>
        <a:off x="7607894" y="2010747"/>
        <a:ext cx="1086842" cy="6521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A458A-1B3C-4E60-8784-DBCEEC6A2F8B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3AED3-2BAD-4D36-8669-4497F9C81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CD93BD-0F1A-4E68-B666-27B5280350A1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CCB9999-9174-4513-98AF-0B507C7ED95C}" type="slidenum">
              <a:rPr lang="en-GB" altLang="en-US">
                <a:solidFill>
                  <a:srgbClr val="000000"/>
                </a:solidFill>
              </a:rPr>
              <a:pPr/>
              <a:t>45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913"/>
            <a:ext cx="5028986" cy="4114361"/>
          </a:xfrm>
          <a:noFill/>
        </p:spPr>
        <p:txBody>
          <a:bodyPr/>
          <a:lstStyle/>
          <a:p>
            <a:endParaRPr lang="en-GB" altLang="en-US" smtClean="0">
              <a:latin typeface="Arial" pitchFamily="34" charset="0"/>
            </a:endParaRPr>
          </a:p>
          <a:p>
            <a:endParaRPr lang="en-GB" altLang="en-US" smtClean="0">
              <a:latin typeface="Arial" pitchFamily="34" charset="0"/>
            </a:endParaRPr>
          </a:p>
          <a:p>
            <a:endParaRPr lang="en-GB" altLang="en-US" smtClean="0">
              <a:latin typeface="Arial" pitchFamily="34" charset="0"/>
            </a:endParaRPr>
          </a:p>
          <a:p>
            <a:endParaRPr lang="en-GB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44BDEF7-746B-40FB-91E9-FC4B3094C90B}" type="slidenum">
              <a:rPr lang="en-GB" altLang="en-US">
                <a:solidFill>
                  <a:srgbClr val="000000"/>
                </a:solidFill>
              </a:rPr>
              <a:pPr/>
              <a:t>46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BCFB824-06EB-43F1-85E0-10DCE06E091D}" type="slidenum">
              <a:rPr lang="en-US" altLang="en-US">
                <a:solidFill>
                  <a:srgbClr val="000000"/>
                </a:solidFill>
              </a:rPr>
              <a:pPr/>
              <a:t>48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D9ADE2-E6C5-474A-B298-87113821A6EA}" type="slidenum">
              <a:rPr lang="en-US" altLang="en-US">
                <a:solidFill>
                  <a:srgbClr val="000000"/>
                </a:solidFill>
              </a:rPr>
              <a:pPr/>
              <a:t>49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DE9BFB0-E225-48DB-979F-085F0BD22D81}" type="slidenum">
              <a:rPr lang="en-GB" altLang="en-US">
                <a:solidFill>
                  <a:srgbClr val="000000"/>
                </a:solidFill>
              </a:rPr>
              <a:pPr/>
              <a:t>50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A59E-0DDB-433A-9022-ECACF5EDFED9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F17AB-6499-4729-8194-832E389D9E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A59E-0DDB-433A-9022-ECACF5EDFED9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F17AB-6499-4729-8194-832E389D9E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A59E-0DDB-433A-9022-ECACF5EDFED9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F17AB-6499-4729-8194-832E389D9E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D8F27-F320-48BC-B0FF-69F69D52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405A6-C93F-403D-8417-E5AFACBBAB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A59E-0DDB-433A-9022-ECACF5EDFED9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F17AB-6499-4729-8194-832E389D9E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A59E-0DDB-433A-9022-ECACF5EDFED9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F17AB-6499-4729-8194-832E389D9E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A59E-0DDB-433A-9022-ECACF5EDFED9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F17AB-6499-4729-8194-832E389D9E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A59E-0DDB-433A-9022-ECACF5EDFED9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F17AB-6499-4729-8194-832E389D9E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A59E-0DDB-433A-9022-ECACF5EDFED9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F17AB-6499-4729-8194-832E389D9E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A59E-0DDB-433A-9022-ECACF5EDFED9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F17AB-6499-4729-8194-832E389D9E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A59E-0DDB-433A-9022-ECACF5EDFED9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F17AB-6499-4729-8194-832E389D9E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A59E-0DDB-433A-9022-ECACF5EDFED9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08F17AB-6499-4729-8194-832E389D9E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C7A59E-0DDB-433A-9022-ECACF5EDFED9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08F17AB-6499-4729-8194-832E389D9E9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audio" Target="file:///C:\Documents%20and%20Settings\Natali\&#1056;&#1072;&#1073;&#1086;&#1095;&#1080;&#1081;%20&#1089;&#1090;&#1086;&#1083;\&#1053;&#1045;&#1057;&#1058;&#1040;&#1053;&#1044;&#1040;&#1056;&#1058;&#1053;&#1067;&#1049;%20&#1056;%20&#1071;\&#1044;&#1080;&#1089;&#1082;\5.%20&#1043;&#1083;&#1072;&#1075;&#1086;&#1083;.%20&#1055;&#1091;&#1090;&#1077;&#1096;&#1077;&#1089;&#1090;&#1074;&#1080;&#1077;%20&#1087;&#1086;%20&#1043;&#1072;&#1083;&#1072;&#1082;&#1090;&#1080;&#1082;&#1077;\&#1090;&#1088;&#1077;&#1082;%201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audio" Target="file:///C:\Documents%20and%20Settings\Natali\&#1056;&#1072;&#1073;&#1086;&#1095;&#1080;&#1081;%20&#1089;&#1090;&#1086;&#1083;\&#1053;&#1045;&#1057;&#1058;&#1040;&#1053;&#1044;&#1040;&#1056;&#1058;&#1053;&#1067;&#1049;%20&#1056;%20&#1071;\&#1044;&#1080;&#1089;&#1082;\5.%20&#1043;&#1083;&#1072;&#1075;&#1086;&#1083;.%20&#1055;&#1091;&#1090;&#1077;&#1096;&#1077;&#1089;&#1090;&#1074;&#1080;&#1077;%20&#1087;&#1086;%20&#1043;&#1072;&#1083;&#1072;&#1082;&#1090;&#1080;&#1082;&#1077;\&#1090;&#1088;&#1077;&#1082;%201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.wav"/><Relationship Id="rId1" Type="http://schemas.openxmlformats.org/officeDocument/2006/relationships/audio" Target="file:///C:\Documents%20and%20Settings\Natali\&#1056;&#1072;&#1073;&#1086;&#1095;&#1080;&#1081;%20&#1089;&#1090;&#1086;&#1083;\&#1053;&#1045;&#1057;&#1058;&#1040;&#1053;&#1044;&#1040;&#1056;&#1058;&#1053;&#1067;&#1049;%20&#1056;%20&#1071;\&#1044;&#1080;&#1089;&#1082;\5.%20&#1043;&#1083;&#1072;&#1075;&#1086;&#1083;.%20&#1055;&#1091;&#1090;&#1077;&#1096;&#1077;&#1089;&#1090;&#1074;&#1080;&#1077;%20&#1087;&#1086;%20&#1043;&#1072;&#1083;&#1072;&#1082;&#1090;&#1080;&#1082;&#1077;\&#1090;&#1088;&#1077;&#1082;%201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4.wav"/><Relationship Id="rId1" Type="http://schemas.openxmlformats.org/officeDocument/2006/relationships/audio" Target="file:///C:\Documents%20and%20Settings\Natali\&#1056;&#1072;&#1073;&#1086;&#1095;&#1080;&#1081;%20&#1089;&#1090;&#1086;&#1083;\&#1053;&#1045;&#1057;&#1058;&#1040;&#1053;&#1044;&#1040;&#1056;&#1058;&#1053;&#1067;&#1049;%20&#1056;%20&#1071;\&#1044;&#1080;&#1089;&#1082;\5.%20&#1043;&#1083;&#1072;&#1075;&#1086;&#1083;.%20&#1055;&#1091;&#1090;&#1077;&#1096;&#1077;&#1089;&#1090;&#1074;&#1080;&#1077;%20&#1087;&#1086;%20&#1043;&#1072;&#1083;&#1072;&#1082;&#1090;&#1080;&#1082;&#1077;\&#1090;&#1088;&#1077;&#1082;%201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7.png"/><Relationship Id="rId2" Type="http://schemas.openxmlformats.org/officeDocument/2006/relationships/audio" Target="file:///G:\&#1090;&#1088;&#1077;&#1082;%202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7.png"/><Relationship Id="rId2" Type="http://schemas.openxmlformats.org/officeDocument/2006/relationships/audio" Target="file:///C:\Documents%20and%20Settings\Natali\&#1056;&#1072;&#1073;&#1086;&#1095;&#1080;&#1081;%20&#1089;&#1090;&#1086;&#1083;\&#1053;&#1045;&#1057;&#1058;&#1040;&#1053;&#1044;&#1040;&#1056;&#1058;&#1053;&#1067;&#1049;%20&#1056;%20&#1071;\&#1044;&#1080;&#1089;&#1082;\5.%20&#1043;&#1083;&#1072;&#1075;&#1086;&#1083;.%20&#1055;&#1091;&#1090;&#1077;&#1096;&#1077;&#1089;&#1090;&#1074;&#1080;&#1077;%20&#1087;&#1086;%20&#1043;&#1072;&#1083;&#1072;&#1082;&#1090;&#1080;&#1082;&#1077;\&#1090;&#1088;&#1077;&#1082;%201.mp3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2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4286256"/>
            <a:ext cx="7286676" cy="178595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             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571480"/>
            <a:ext cx="8458200" cy="342902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«Использование инновационных технологий на уроках русского языка и литературы»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08868441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0166" y="4214818"/>
            <a:ext cx="5643601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304800" y="457200"/>
            <a:ext cx="8686800" cy="5238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Путешествие по музыкальной Галактике</a:t>
            </a:r>
          </a:p>
        </p:txBody>
      </p:sp>
      <p:sp>
        <p:nvSpPr>
          <p:cNvPr id="3075" name="WordArt 5"/>
          <p:cNvSpPr>
            <a:spLocks noChangeArrowheads="1" noChangeShapeType="1" noTextEdit="1"/>
          </p:cNvSpPr>
          <p:nvPr/>
        </p:nvSpPr>
        <p:spPr bwMode="auto">
          <a:xfrm>
            <a:off x="609600" y="1524000"/>
            <a:ext cx="797242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Деловая игра.</a:t>
            </a:r>
          </a:p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о глаголе</a:t>
            </a:r>
          </a:p>
        </p:txBody>
      </p:sp>
      <p:pic>
        <p:nvPicPr>
          <p:cNvPr id="3076" name="Picture 6" descr="Thomas-Herbrich27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95600"/>
            <a:ext cx="38481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8" descr="planets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2895600"/>
            <a:ext cx="4495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трек 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58200" y="6172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1007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27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72848" fill="hold"/>
                                        <p:tgtEl>
                                          <p:spTgt spid="51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0"/>
                </p:tgtEl>
              </p:cMediaNode>
            </p:audio>
            <p:audio isNarration="1"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4"/>
          <p:cNvSpPr>
            <a:spLocks noChangeArrowheads="1" noChangeShapeType="1" noTextEdit="1"/>
          </p:cNvSpPr>
          <p:nvPr/>
        </p:nvSpPr>
        <p:spPr bwMode="auto">
          <a:xfrm>
            <a:off x="3454400" y="342900"/>
            <a:ext cx="5210175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Планета Спрягательная</a:t>
            </a:r>
          </a:p>
        </p:txBody>
      </p:sp>
      <p:sp>
        <p:nvSpPr>
          <p:cNvPr id="409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549400"/>
            <a:ext cx="8229600" cy="4495800"/>
          </a:xfrm>
          <a:noFill/>
        </p:spPr>
        <p:txBody>
          <a:bodyPr/>
          <a:lstStyle/>
          <a:p>
            <a:pPr eaLnBrk="1" hangingPunct="1"/>
            <a:r>
              <a:rPr lang="ru-RU" b="1" i="1" smtClean="0"/>
              <a:t>Списать словосочетания, определить спряжение глаголов.</a:t>
            </a:r>
            <a:endParaRPr lang="ru-RU" smtClean="0"/>
          </a:p>
          <a:p>
            <a:pPr eaLnBrk="1" hangingPunct="1"/>
            <a:r>
              <a:rPr lang="ru-RU" smtClean="0"/>
              <a:t>     </a:t>
            </a:r>
            <a:r>
              <a:rPr lang="ru-RU" smtClean="0">
                <a:solidFill>
                  <a:srgbClr val="FFFF00"/>
                </a:solidFill>
              </a:rPr>
              <a:t>Надева…м скафандр, заход…м в кабину, смотр…м на приборы, проверя…м их исправность, пристегива…м ремни, поворачива…м ключ зажигания, взлета…м.</a:t>
            </a:r>
          </a:p>
        </p:txBody>
      </p:sp>
      <p:pic>
        <p:nvPicPr>
          <p:cNvPr id="4100" name="Picture 7" descr="110993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686300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8" descr="899926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0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трек 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6172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3878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72848" fill="hold"/>
                                        <p:tgtEl>
                                          <p:spTgt spid="102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9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9"/>
                </p:tgtEl>
              </p:cMediaNode>
            </p:audio>
            <p:audio isNarration="1"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4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2438400" y="-76200"/>
            <a:ext cx="4010025" cy="8921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Планета Видовая</a:t>
            </a: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229600" cy="3886200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i="1" smtClean="0"/>
              <a:t>Дополнить пары, определить вид глаголов.</a:t>
            </a:r>
            <a:endParaRPr lang="ru-RU" smtClean="0"/>
          </a:p>
          <a:p>
            <a:pPr eaLnBrk="1" hangingPunct="1">
              <a:buFontTx/>
              <a:buNone/>
            </a:pPr>
            <a:r>
              <a:rPr lang="ru-RU" smtClean="0"/>
              <a:t>             </a:t>
            </a:r>
            <a:r>
              <a:rPr lang="ru-RU" sz="2800" b="1" smtClean="0">
                <a:solidFill>
                  <a:schemeClr val="hlink"/>
                </a:solidFill>
              </a:rPr>
              <a:t>рассматривать – рассмотреть</a:t>
            </a:r>
          </a:p>
          <a:p>
            <a:pPr eaLnBrk="1" hangingPunct="1">
              <a:buFontTx/>
              <a:buNone/>
            </a:pPr>
            <a:r>
              <a:rPr lang="ru-RU" sz="2800" b="1" smtClean="0">
                <a:solidFill>
                  <a:schemeClr val="hlink"/>
                </a:solidFill>
              </a:rPr>
              <a:t>                    открывать    – </a:t>
            </a:r>
          </a:p>
          <a:p>
            <a:pPr eaLnBrk="1" hangingPunct="1">
              <a:buFontTx/>
              <a:buNone/>
            </a:pPr>
            <a:r>
              <a:rPr lang="ru-RU" sz="2800" b="1" smtClean="0">
                <a:solidFill>
                  <a:schemeClr val="hlink"/>
                </a:solidFill>
              </a:rPr>
              <a:t>	                                        – собрать</a:t>
            </a:r>
          </a:p>
          <a:p>
            <a:pPr eaLnBrk="1" hangingPunct="1">
              <a:buFontTx/>
              <a:buNone/>
            </a:pPr>
            <a:r>
              <a:rPr lang="ru-RU" sz="2800" b="1" smtClean="0">
                <a:solidFill>
                  <a:schemeClr val="hlink"/>
                </a:solidFill>
              </a:rPr>
              <a:t>                    вырастать    – </a:t>
            </a:r>
          </a:p>
          <a:p>
            <a:pPr eaLnBrk="1" hangingPunct="1">
              <a:buFontTx/>
              <a:buNone/>
            </a:pPr>
            <a:r>
              <a:rPr lang="ru-RU" sz="2800" b="1" smtClean="0">
                <a:solidFill>
                  <a:schemeClr val="hlink"/>
                </a:solidFill>
              </a:rPr>
              <a:t>                                           – к…снуться</a:t>
            </a:r>
          </a:p>
        </p:txBody>
      </p:sp>
      <p:pic>
        <p:nvPicPr>
          <p:cNvPr id="5124" name="Picture 7" descr="f1ce1dff04ffcb862569737fd9bfcbdd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30750"/>
            <a:ext cx="335280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8" descr="619861439afc6a212db6d9ccf28e3e15_full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88163" y="4191000"/>
            <a:ext cx="214153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трек 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2621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5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1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72848" fill="hold"/>
                                        <p:tgtEl>
                                          <p:spTgt spid="112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9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9"/>
                </p:tgtEl>
              </p:cMediaNode>
            </p:audio>
            <p:audio isNarration="1"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8229600" cy="39624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ru-RU" sz="2800" b="1" i="1" smtClean="0">
                <a:solidFill>
                  <a:schemeClr val="bg1"/>
                </a:solidFill>
              </a:rPr>
              <a:t>Распределить глаголы по временам</a:t>
            </a:r>
            <a:endParaRPr lang="ru-RU" sz="280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ru-RU" sz="2800" smtClean="0"/>
              <a:t>Прошедшее          Настоящее           Будущее</a:t>
            </a:r>
          </a:p>
          <a:p>
            <a:pPr eaLnBrk="1" hangingPunct="1">
              <a:buFontTx/>
              <a:buNone/>
            </a:pPr>
            <a:r>
              <a:rPr lang="ru-RU" sz="2700" smtClean="0">
                <a:solidFill>
                  <a:srgbClr val="000000"/>
                </a:solidFill>
              </a:rPr>
              <a:t>Земля, на которой живут многие нации и народности, имеет форму  шара. До этого открытия считали, что она плоская. Сейчас человек узнает много нового не только о своей планете, но и о других космических телах. В будущем люди научатся летать к далеким планетам и откроют неизведанные тайны.</a:t>
            </a:r>
          </a:p>
        </p:txBody>
      </p:sp>
      <p:sp>
        <p:nvSpPr>
          <p:cNvPr id="6147" name="WordArt 4"/>
          <p:cNvSpPr>
            <a:spLocks noChangeArrowheads="1" noChangeShapeType="1" noTextEdit="1"/>
          </p:cNvSpPr>
          <p:nvPr/>
        </p:nvSpPr>
        <p:spPr bwMode="auto">
          <a:xfrm>
            <a:off x="2819400" y="533400"/>
            <a:ext cx="398145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Планета Временная</a:t>
            </a:r>
          </a:p>
        </p:txBody>
      </p:sp>
      <p:pic>
        <p:nvPicPr>
          <p:cNvPr id="6148" name="Picture 5" descr="planeta2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514600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6" descr="astronavt_edvard_mitchell_inoplanetyane_sushestvui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0"/>
            <a:ext cx="2057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трек 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106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272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6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2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72848" fill="hold"/>
                                        <p:tgtEl>
                                          <p:spTgt spid="122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8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8"/>
                </p:tgtEl>
              </p:cMediaNode>
            </p:audio>
            <p:audio isNarration="1"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rgbClr val="FFC000"/>
                </a:solidFill>
              </a:rPr>
              <a:t>Планета Теоретическая</a:t>
            </a: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Ответьте на вопросы                   </a:t>
            </a:r>
            <a:r>
              <a:rPr lang="ru-RU" sz="6000" b="1" smtClean="0"/>
              <a:t>?</a:t>
            </a:r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1828800" y="4419600"/>
            <a:ext cx="6540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/>
              <a:t>?</a:t>
            </a:r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5719763" y="4648200"/>
            <a:ext cx="6540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/>
              <a:t>?</a:t>
            </a:r>
          </a:p>
        </p:txBody>
      </p:sp>
      <p:pic>
        <p:nvPicPr>
          <p:cNvPr id="7177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4079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1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Thomas-Herbrich27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066800"/>
            <a:ext cx="38481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5" descr="planets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1066800"/>
            <a:ext cx="4495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трек 2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10600" y="6400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3" name="~PP1802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481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2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7155" fill="hold"/>
                                        <p:tgtEl>
                                          <p:spTgt spid="174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5"/>
                </p:tgtEl>
              </p:cMediaNode>
            </p:audio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1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6362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i="1">
                <a:solidFill>
                  <a:srgbClr val="FFC000"/>
                </a:solidFill>
              </a:rPr>
              <a:t>Планета Практическая</a:t>
            </a:r>
          </a:p>
        </p:txBody>
      </p:sp>
      <p:sp>
        <p:nvSpPr>
          <p:cNvPr id="4" name="Арка 3"/>
          <p:cNvSpPr/>
          <p:nvPr/>
        </p:nvSpPr>
        <p:spPr>
          <a:xfrm>
            <a:off x="3581400" y="2438400"/>
            <a:ext cx="2057400" cy="1447800"/>
          </a:xfrm>
          <a:prstGeom prst="blockArc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C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1981200"/>
            <a:ext cx="12192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905000" y="1981200"/>
            <a:ext cx="0" cy="3048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Минус 10"/>
          <p:cNvSpPr/>
          <p:nvPr/>
        </p:nvSpPr>
        <p:spPr>
          <a:xfrm rot="18180239">
            <a:off x="6342857" y="4720431"/>
            <a:ext cx="1573212" cy="1057275"/>
          </a:xfrm>
          <a:prstGeom prst="mathMin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Минус 11"/>
          <p:cNvSpPr/>
          <p:nvPr/>
        </p:nvSpPr>
        <p:spPr>
          <a:xfrm rot="2582867">
            <a:off x="7096125" y="4864100"/>
            <a:ext cx="1577975" cy="914400"/>
          </a:xfrm>
          <a:prstGeom prst="mathMin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ятно 1 12"/>
          <p:cNvSpPr/>
          <p:nvPr/>
        </p:nvSpPr>
        <p:spPr>
          <a:xfrm>
            <a:off x="503238" y="3844925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ятно 1 13"/>
          <p:cNvSpPr/>
          <p:nvPr/>
        </p:nvSpPr>
        <p:spPr>
          <a:xfrm>
            <a:off x="6881813" y="2133600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4100" y="4114800"/>
            <a:ext cx="938213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1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576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8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30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8229600" cy="44958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hlink"/>
                </a:solidFill>
              </a:rPr>
              <a:t>СЛОВАРНЫЙ ДИКТАНТ</a:t>
            </a:r>
          </a:p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Не забудь «Ь».</a:t>
            </a:r>
          </a:p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Вспомни «ЫВА» или «ОВА».</a:t>
            </a:r>
          </a:p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Угадай КАС//КОС; ЛАГ//ЛОЖ; БИР//БЕР;</a:t>
            </a:r>
          </a:p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Значения приставки «ПРИ» или «ПРЕ».</a:t>
            </a:r>
          </a:p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Не спутай спряжения, есть и исключения.</a:t>
            </a:r>
          </a:p>
        </p:txBody>
      </p:sp>
      <p:pic>
        <p:nvPicPr>
          <p:cNvPr id="10243" name="Picture 5" descr="Venus2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228600"/>
            <a:ext cx="3124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6" descr="1287864301_scr1_14790[1]"/>
          <p:cNvPicPr>
            <a:picLocks noChangeAspect="1" noChangeArrowheads="1"/>
          </p:cNvPicPr>
          <p:nvPr/>
        </p:nvPicPr>
        <p:blipFill>
          <a:blip r:embed="rId6" cstate="print"/>
          <a:srcRect b="14815"/>
          <a:stretch>
            <a:fillRect/>
          </a:stretch>
        </p:blipFill>
        <p:spPr bwMode="auto">
          <a:xfrm>
            <a:off x="6629400" y="5105400"/>
            <a:ext cx="2514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трек 1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WordArt 8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4876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Планета Орфограммная</a:t>
            </a:r>
          </a:p>
        </p:txBody>
      </p:sp>
      <p:pic>
        <p:nvPicPr>
          <p:cNvPr id="12297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3" name="~PP450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24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2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2848" fill="hold"/>
                                        <p:tgtEl>
                                          <p:spTgt spid="153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7"/>
                </p:tgtEl>
              </p:cMediaNode>
            </p:audio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2209800" y="609600"/>
            <a:ext cx="23415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1" i="1">
                <a:solidFill>
                  <a:srgbClr val="FF0000"/>
                </a:solidFill>
              </a:rPr>
              <a:t>УРА!</a:t>
            </a: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4038600" y="2362200"/>
            <a:ext cx="457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00B050"/>
                </a:solidFill>
              </a:rPr>
              <a:t>МЫ </a:t>
            </a:r>
          </a:p>
          <a:p>
            <a:r>
              <a:rPr lang="ru-RU" sz="4800" b="1">
                <a:solidFill>
                  <a:srgbClr val="00B050"/>
                </a:solidFill>
              </a:rPr>
              <a:t>вернулись</a:t>
            </a:r>
          </a:p>
          <a:p>
            <a:r>
              <a:rPr lang="ru-RU" sz="4800" b="1">
                <a:solidFill>
                  <a:srgbClr val="00B050"/>
                </a:solidFill>
              </a:rPr>
              <a:t> на Землю!</a:t>
            </a:r>
          </a:p>
        </p:txBody>
      </p:sp>
      <p:sp>
        <p:nvSpPr>
          <p:cNvPr id="4" name="Облако 3"/>
          <p:cNvSpPr/>
          <p:nvPr/>
        </p:nvSpPr>
        <p:spPr>
          <a:xfrm>
            <a:off x="381000" y="2743200"/>
            <a:ext cx="15240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8638" y="3900488"/>
            <a:ext cx="1560512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лнце 4"/>
          <p:cNvSpPr/>
          <p:nvPr/>
        </p:nvSpPr>
        <p:spPr>
          <a:xfrm>
            <a:off x="6172200" y="609600"/>
            <a:ext cx="2133600" cy="1981200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322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69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4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3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Мои документы\Мои рисунки\img1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8215370" cy="592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457200"/>
            <a:ext cx="7634310" cy="7572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Слайд 2 Из истории вопроса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5286412"/>
          </a:xfrm>
        </p:spPr>
        <p:txBody>
          <a:bodyPr>
            <a:normAutofit fontScale="92500"/>
          </a:bodyPr>
          <a:lstStyle/>
          <a:p>
            <a:pPr fontAlgn="base"/>
            <a:r>
              <a:rPr lang="ru-RU" u="sng" dirty="0" smtClean="0">
                <a:solidFill>
                  <a:schemeClr val="accent1"/>
                </a:solidFill>
              </a:rPr>
              <a:t>Что же такое «инновационное обучение» и в чём его особенности?</a:t>
            </a:r>
            <a:endParaRPr lang="ru-RU" dirty="0" smtClean="0">
              <a:solidFill>
                <a:schemeClr val="accent1"/>
              </a:solidFill>
            </a:endParaRPr>
          </a:p>
          <a:p>
            <a:pPr fontAlgn="base"/>
            <a:r>
              <a:rPr lang="ru-RU" dirty="0" smtClean="0"/>
              <a:t>Определение «инновация» как педагогический критерий встречается часто и сводится, как правило, к понятию «новшество», «новизна». Между тем инновация в точном переводе с латинского языка обозначает не «новое»,                          а «в новое». Именно эту смысловую нагрузку вложил в термин «инновационное» в конце прошлого века  ученый             Дж. Боткин. Он и наметил основные черты «дидактического портрета» этого метода, направленного на развитие способности ученика к самосовершенствованию, самостоятельному поиску решений, к совместной деятельности в новой ситуации.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Мои документы\Мои рисунки\img1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42918"/>
            <a:ext cx="835824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57158" y="500042"/>
          <a:ext cx="8286808" cy="5857916"/>
        </p:xfrm>
        <a:graphic>
          <a:graphicData uri="http://schemas.openxmlformats.org/presentationml/2006/ole">
            <p:oleObj spid="_x0000_s1026" name="Презентация" r:id="rId3" imgW="4569445" imgH="3426611" progId="PowerPoint.Show.8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/>
              <a:t>А ВАМ  ПРИВЕТствие…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316413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i="1" smtClean="0"/>
              <a:t>МЫ НАЧИНАЕМ КВН!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i="1" smtClean="0"/>
              <a:t>ПУСТЬ БУДУТ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i="1" smtClean="0"/>
              <a:t>         ИНТЕРЕСНЫ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i="1" smtClean="0"/>
              <a:t>                                ВСЕМ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i="1" smtClean="0"/>
              <a:t>СЛОВЕСНОЙ БИТВЫ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i="1" smtClean="0"/>
              <a:t>                 РЕЗУЛЬТАТЫ.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i="1" smtClean="0"/>
              <a:t>УДАЧИ ВСЕМ!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i="1" smtClean="0"/>
              <a:t>         ВПЕРЁД, РЕБЯТА!</a:t>
            </a:r>
          </a:p>
        </p:txBody>
      </p:sp>
      <p:pic>
        <p:nvPicPr>
          <p:cNvPr id="4100" name="Picture 9" descr="PROGR07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628775"/>
            <a:ext cx="4176713" cy="453707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/>
              <a:t>КОНКУРС ПЕРВЫЙ! </a:t>
            </a:r>
            <a:br>
              <a:rPr lang="ru-RU" sz="4000" smtClean="0"/>
            </a:br>
            <a:r>
              <a:rPr lang="ru-RU" sz="4000" i="1" smtClean="0"/>
              <a:t>«Фонетическая разминка»</a:t>
            </a:r>
            <a:endParaRPr lang="ru-RU" sz="4000" smtClean="0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349500"/>
            <a:ext cx="4038600" cy="3776663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i="1" smtClean="0"/>
              <a:t>Укажите слова, в которых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i="1" smtClean="0"/>
              <a:t>букв больше, чем звуков.</a:t>
            </a:r>
            <a:r>
              <a:rPr lang="ru-RU" sz="240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smtClean="0"/>
              <a:t> </a:t>
            </a:r>
            <a:r>
              <a:rPr lang="ru-RU" sz="2400" b="1" smtClean="0"/>
              <a:t>объём            счастье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smtClean="0"/>
              <a:t>местный        Майя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smtClean="0"/>
              <a:t>читаю             южная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smtClean="0"/>
              <a:t>поездка          ноль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smtClean="0"/>
              <a:t>поэт                честный</a:t>
            </a:r>
          </a:p>
        </p:txBody>
      </p:sp>
      <p:pic>
        <p:nvPicPr>
          <p:cNvPr id="5124" name="Picture 7" descr="PROGR0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2032000"/>
            <a:ext cx="4321175" cy="413385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/>
              <a:t>КОНКУРС ПЕРВЫЙ! </a:t>
            </a:r>
            <a:br>
              <a:rPr lang="ru-RU" sz="4000" smtClean="0"/>
            </a:br>
            <a:r>
              <a:rPr lang="ru-RU" sz="4000" i="1" smtClean="0"/>
              <a:t>«Фонетическая разминка»</a:t>
            </a:r>
            <a:endParaRPr lang="ru-RU" sz="4000" smtClean="0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349500"/>
            <a:ext cx="4038600" cy="3776663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i="1" smtClean="0"/>
              <a:t>Укажите слова, в которых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i="1" smtClean="0"/>
              <a:t>букв больше, чем звуков.</a:t>
            </a:r>
            <a:r>
              <a:rPr lang="ru-RU" sz="240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smtClean="0"/>
              <a:t> </a:t>
            </a:r>
            <a:r>
              <a:rPr lang="ru-RU" sz="2400" b="1" smtClean="0"/>
              <a:t>объём            счастье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smtClean="0"/>
              <a:t>местный        Майя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smtClean="0"/>
              <a:t>читаю             южная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smtClean="0"/>
              <a:t>поездка          ноль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smtClean="0"/>
              <a:t>поэт                честный</a:t>
            </a:r>
          </a:p>
        </p:txBody>
      </p:sp>
      <p:pic>
        <p:nvPicPr>
          <p:cNvPr id="5124" name="Picture 7" descr="PROGR0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2032000"/>
            <a:ext cx="4321175" cy="413385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i="1" smtClean="0"/>
              <a:t>«Фонетическая разминка»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060575"/>
            <a:ext cx="4495800" cy="3816350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smtClean="0"/>
              <a:t>Сколько звуков </a:t>
            </a:r>
            <a:r>
              <a:rPr lang="en-US" sz="2800" b="1" smtClean="0"/>
              <a:t>[ </a:t>
            </a:r>
            <a:r>
              <a:rPr lang="ru-RU" sz="2800" b="1" smtClean="0"/>
              <a:t>ц</a:t>
            </a:r>
            <a:r>
              <a:rPr lang="en-US" sz="2800" b="1" smtClean="0"/>
              <a:t>]</a:t>
            </a:r>
            <a:r>
              <a:rPr lang="ru-RU" sz="2800" b="1" smtClean="0"/>
              <a:t> в  предложении?</a:t>
            </a:r>
            <a:endParaRPr lang="ru-RU" sz="28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i="1" smtClean="0"/>
              <a:t>Два цветочка в цветнике разрастаются, листочками переплетаются, солнышку улыбаются.</a:t>
            </a:r>
            <a:endParaRPr lang="ru-RU" sz="2800" smtClean="0"/>
          </a:p>
        </p:txBody>
      </p:sp>
      <p:pic>
        <p:nvPicPr>
          <p:cNvPr id="6148" name="Picture 7" descr="FLOWERS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870075"/>
            <a:ext cx="4038600" cy="398462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i="1" smtClean="0"/>
              <a:t>Фонетический блиц-опрос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i="1" smtClean="0"/>
              <a:t>Господа конкурсанты!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i="1" smtClean="0"/>
              <a:t>Сейчас времени даром вы не теряйте,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i="1" smtClean="0"/>
              <a:t>На вопросы мои быстро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i="1" smtClean="0"/>
              <a:t>                  отвечайте.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i="1" smtClean="0"/>
              <a:t>Для этого скорость мышления включайте,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i="1" smtClean="0"/>
              <a:t>Мозги напрягайте, баллы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i="1" smtClean="0"/>
              <a:t>                      получайте!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smtClean="0"/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4643438" y="1628775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ru-RU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173" name="Picture 7" descr="FENCING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08650" y="1700213"/>
            <a:ext cx="2674938" cy="4824412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i="1" smtClean="0"/>
              <a:t>Профессиональный конкурс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964613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4000" b="1" smtClean="0"/>
              <a:t>             </a:t>
            </a:r>
            <a:r>
              <a:rPr lang="ru-RU" sz="2800" b="1" smtClean="0"/>
              <a:t>Переставьте буквы,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smtClean="0"/>
              <a:t>                   назовите профессии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smtClean="0"/>
              <a:t>            </a:t>
            </a:r>
            <a:endParaRPr lang="ru-RU" sz="36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3600" b="1" smtClean="0"/>
              <a:t>             ЦЕДАПРОВ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36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3600" b="1" smtClean="0"/>
              <a:t>                          СИТКАРТА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36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3600" b="1" smtClean="0"/>
              <a:t>                                         ХИТАЧКА</a:t>
            </a:r>
            <a:endParaRPr lang="ru-RU" sz="2800" b="1" smtClean="0"/>
          </a:p>
        </p:txBody>
      </p:sp>
      <p:pic>
        <p:nvPicPr>
          <p:cNvPr id="8196" name="Picture 4" descr="CRCTR0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4149725"/>
            <a:ext cx="180657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BARISTR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775"/>
            <a:ext cx="14859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COOKING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4437063"/>
            <a:ext cx="1858962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MYNET06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63" y="1052513"/>
            <a:ext cx="2208212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i="1" smtClean="0"/>
              <a:t>«Лексический бой»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211638" y="1600200"/>
            <a:ext cx="4932362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 </a:t>
            </a:r>
            <a:r>
              <a:rPr lang="ru-RU" sz="2800" b="1" smtClean="0"/>
              <a:t>Господа конкурсанты,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smtClean="0"/>
              <a:t>                к барьеру!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smtClean="0"/>
              <a:t>Предстоит необычная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smtClean="0"/>
              <a:t>                    схватка: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smtClean="0"/>
              <a:t>Вы должны, не задумываясь, быстро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smtClean="0"/>
              <a:t>Дать ответы на мои загадки.</a:t>
            </a:r>
          </a:p>
        </p:txBody>
      </p:sp>
      <p:pic>
        <p:nvPicPr>
          <p:cNvPr id="9220" name="Picture 7" descr="FRDAY07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895475"/>
            <a:ext cx="4038600" cy="393382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i="1" smtClean="0"/>
              <a:t>ВНИМАНИЕ!  ВНИМАНИЕ!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600200"/>
            <a:ext cx="5113338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smtClean="0"/>
              <a:t>Ждёт вас новое испытание!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smtClean="0"/>
              <a:t>Ох, и трудное предстоит вам задание!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smtClean="0"/>
              <a:t>Пассивных сейчас быть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smtClean="0"/>
              <a:t>         не должно.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smtClean="0"/>
              <a:t>Помните: «Один за всех, и все за одного!»</a:t>
            </a:r>
          </a:p>
        </p:txBody>
      </p:sp>
      <p:pic>
        <p:nvPicPr>
          <p:cNvPr id="10244" name="Picture 11" descr="KNIGH07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64163" y="1628775"/>
            <a:ext cx="3201987" cy="4824413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420128" cy="192880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Слайд 3 </a:t>
            </a:r>
            <a:r>
              <a:rPr lang="ru-RU" sz="3600" dirty="0" smtClean="0">
                <a:solidFill>
                  <a:srgbClr val="FF0000"/>
                </a:solidFill>
              </a:rPr>
              <a:t>Основными целями инновационного обучения являются: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785926"/>
            <a:ext cx="8686800" cy="4294199"/>
          </a:xfrm>
        </p:spPr>
        <p:txBody>
          <a:bodyPr>
            <a:normAutofit/>
          </a:bodyPr>
          <a:lstStyle/>
          <a:p>
            <a:pPr fontAlgn="base">
              <a:buNone/>
            </a:pPr>
            <a:endParaRPr lang="ru-RU" dirty="0" smtClean="0"/>
          </a:p>
          <a:p>
            <a:pPr fontAlgn="base"/>
            <a:r>
              <a:rPr lang="ru-RU" dirty="0" smtClean="0"/>
              <a:t> развитие интеллектуальных, коммуникативных, лингвистических и творческих способностей учащихся;</a:t>
            </a:r>
          </a:p>
          <a:p>
            <a:pPr fontAlgn="base"/>
            <a:r>
              <a:rPr lang="ru-RU" dirty="0" smtClean="0"/>
              <a:t> формирование личностных качеств учащихся;</a:t>
            </a:r>
          </a:p>
          <a:p>
            <a:pPr fontAlgn="base"/>
            <a:r>
              <a:rPr lang="ru-RU" dirty="0" smtClean="0"/>
              <a:t> выработка умений, влияющих на учебно-познавательную деятельность и переход на уровень продуктивного творчества;</a:t>
            </a:r>
          </a:p>
          <a:p>
            <a:r>
              <a:rPr lang="ru-RU" dirty="0" smtClean="0"/>
              <a:t> развитие различных типов мышления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</a:t>
            </a:r>
            <a:r>
              <a:rPr lang="ru-RU" sz="6000" b="1" i="1" smtClean="0">
                <a:solidFill>
                  <a:srgbClr val="CC0000"/>
                </a:solidFill>
              </a:rPr>
              <a:t>ОТГАДАЙ РЕБУСЫ</a:t>
            </a:r>
          </a:p>
        </p:txBody>
      </p:sp>
      <p:pic>
        <p:nvPicPr>
          <p:cNvPr id="11267" name="Picture 4" descr="book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429000"/>
            <a:ext cx="2971800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2"/>
          <p:cNvSpPr>
            <a:spLocks noChangeArrowheads="1" noChangeShapeType="1" noTextEdit="1"/>
          </p:cNvSpPr>
          <p:nvPr/>
        </p:nvSpPr>
        <p:spPr bwMode="auto">
          <a:xfrm>
            <a:off x="1447800" y="304800"/>
            <a:ext cx="6002338" cy="609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</a:t>
            </a:r>
          </a:p>
        </p:txBody>
      </p:sp>
      <p:sp>
        <p:nvSpPr>
          <p:cNvPr id="12291" name="WordArt 3"/>
          <p:cNvSpPr>
            <a:spLocks noChangeArrowheads="1" noChangeShapeType="1" noTextEdit="1"/>
          </p:cNvSpPr>
          <p:nvPr/>
        </p:nvSpPr>
        <p:spPr bwMode="auto">
          <a:xfrm>
            <a:off x="3276600" y="1828800"/>
            <a:ext cx="2133600" cy="40767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да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/>
          <p:cNvSpPr>
            <a:spLocks noChangeArrowheads="1" noChangeShapeType="1" noTextEdit="1"/>
          </p:cNvSpPr>
          <p:nvPr/>
        </p:nvSpPr>
        <p:spPr bwMode="auto">
          <a:xfrm>
            <a:off x="295275" y="1524000"/>
            <a:ext cx="1609725" cy="362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ПОД</a:t>
            </a:r>
          </a:p>
        </p:txBody>
      </p:sp>
      <p:pic>
        <p:nvPicPr>
          <p:cNvPr id="13315" name="Picture 3" descr="MP0064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752600"/>
            <a:ext cx="21336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4495800" y="1600200"/>
            <a:ext cx="1752600" cy="3238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НЫЕ</a:t>
            </a:r>
          </a:p>
        </p:txBody>
      </p:sp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>
            <a:off x="6858000" y="533400"/>
            <a:ext cx="1847850" cy="5707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13318" name="WordArt 6"/>
          <p:cNvSpPr>
            <a:spLocks noChangeArrowheads="1" noChangeShapeType="1" noTextEdit="1"/>
          </p:cNvSpPr>
          <p:nvPr/>
        </p:nvSpPr>
        <p:spPr bwMode="auto">
          <a:xfrm>
            <a:off x="7391400" y="2819400"/>
            <a:ext cx="877888" cy="16176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9069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ДЫ</a:t>
            </a:r>
          </a:p>
        </p:txBody>
      </p:sp>
      <p:sp>
        <p:nvSpPr>
          <p:cNvPr id="13319" name="Oval 7"/>
          <p:cNvSpPr>
            <a:spLocks noChangeArrowheads="1"/>
          </p:cNvSpPr>
          <p:nvPr/>
        </p:nvSpPr>
        <p:spPr bwMode="auto">
          <a:xfrm>
            <a:off x="3962400" y="1371600"/>
            <a:ext cx="152400" cy="533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0" name="Oval 8"/>
          <p:cNvSpPr>
            <a:spLocks noChangeArrowheads="1"/>
          </p:cNvSpPr>
          <p:nvPr/>
        </p:nvSpPr>
        <p:spPr bwMode="auto">
          <a:xfrm>
            <a:off x="4267200" y="1371600"/>
            <a:ext cx="152400" cy="533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2"/>
          <p:cNvSpPr>
            <a:spLocks noChangeArrowheads="1" noChangeShapeType="1" noTextEdit="1"/>
          </p:cNvSpPr>
          <p:nvPr/>
        </p:nvSpPr>
        <p:spPr bwMode="auto">
          <a:xfrm>
            <a:off x="1752600" y="228600"/>
            <a:ext cx="5180013" cy="6323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А</a:t>
            </a:r>
          </a:p>
        </p:txBody>
      </p:sp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2971800" y="3276600"/>
            <a:ext cx="2525713" cy="24272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226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СЛА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2"/>
          <p:cNvSpPr>
            <a:spLocks noChangeArrowheads="1" noChangeShapeType="1" noTextEdit="1"/>
          </p:cNvSpPr>
          <p:nvPr/>
        </p:nvSpPr>
        <p:spPr bwMode="auto">
          <a:xfrm>
            <a:off x="1981200" y="304800"/>
            <a:ext cx="4440238" cy="619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Е</a:t>
            </a:r>
          </a:p>
        </p:txBody>
      </p:sp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2209800" y="3962400"/>
            <a:ext cx="2925763" cy="2389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2"/>
          <p:cNvSpPr>
            <a:spLocks noChangeArrowheads="1" noChangeShapeType="1" noTextEdit="1"/>
          </p:cNvSpPr>
          <p:nvPr/>
        </p:nvSpPr>
        <p:spPr bwMode="auto">
          <a:xfrm>
            <a:off x="2362200" y="228600"/>
            <a:ext cx="3914775" cy="2133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23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ЖДА</a:t>
            </a:r>
          </a:p>
        </p:txBody>
      </p:sp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>
            <a:off x="1295400" y="2819400"/>
            <a:ext cx="6553200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_______________</a:t>
            </a:r>
          </a:p>
        </p:txBody>
      </p:sp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3048000" y="3657600"/>
            <a:ext cx="2687638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33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ДЕ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2"/>
          <p:cNvSpPr>
            <a:spLocks noChangeArrowheads="1" noChangeShapeType="1" noTextEdit="1"/>
          </p:cNvSpPr>
          <p:nvPr/>
        </p:nvSpPr>
        <p:spPr bwMode="auto">
          <a:xfrm>
            <a:off x="2590800" y="304800"/>
            <a:ext cx="4238625" cy="2478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9933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ФО</a:t>
            </a:r>
          </a:p>
        </p:txBody>
      </p:sp>
      <p:sp>
        <p:nvSpPr>
          <p:cNvPr id="17411" name="WordArt 3"/>
          <p:cNvSpPr>
            <a:spLocks noChangeArrowheads="1" noChangeShapeType="1" noTextEdit="1"/>
          </p:cNvSpPr>
          <p:nvPr/>
        </p:nvSpPr>
        <p:spPr bwMode="auto">
          <a:xfrm>
            <a:off x="1447800" y="3124200"/>
            <a:ext cx="6751638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______________</a:t>
            </a:r>
          </a:p>
        </p:txBody>
      </p:sp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2362200" y="4191000"/>
            <a:ext cx="4951413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РИ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3200400" y="609600"/>
            <a:ext cx="4197350" cy="4040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Ц</a:t>
            </a:r>
          </a:p>
        </p:txBody>
      </p:sp>
      <p:sp>
        <p:nvSpPr>
          <p:cNvPr id="18435" name="WordArt 3"/>
          <p:cNvSpPr>
            <a:spLocks noChangeArrowheads="1" noChangeShapeType="1" noTextEdit="1"/>
          </p:cNvSpPr>
          <p:nvPr/>
        </p:nvSpPr>
        <p:spPr bwMode="auto">
          <a:xfrm>
            <a:off x="1676400" y="1693863"/>
            <a:ext cx="2992438" cy="51641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730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/>
          <p:cNvSpPr>
            <a:spLocks noChangeArrowheads="1" noChangeShapeType="1" noTextEdit="1"/>
          </p:cNvSpPr>
          <p:nvPr/>
        </p:nvSpPr>
        <p:spPr bwMode="auto">
          <a:xfrm>
            <a:off x="1752600" y="457200"/>
            <a:ext cx="4364038" cy="325913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575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КА</a:t>
            </a:r>
          </a:p>
        </p:txBody>
      </p:sp>
      <p:sp>
        <p:nvSpPr>
          <p:cNvPr id="19459" name="WordArt 3"/>
          <p:cNvSpPr>
            <a:spLocks noChangeArrowheads="1" noChangeShapeType="1" noTextEdit="1"/>
          </p:cNvSpPr>
          <p:nvPr/>
        </p:nvSpPr>
        <p:spPr bwMode="auto">
          <a:xfrm>
            <a:off x="4038600" y="1828800"/>
            <a:ext cx="3560763" cy="4608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нь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N00354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438400"/>
            <a:ext cx="25908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WordArt 3"/>
          <p:cNvSpPr>
            <a:spLocks noChangeArrowheads="1" noChangeShapeType="1" noTextEdit="1"/>
          </p:cNvSpPr>
          <p:nvPr/>
        </p:nvSpPr>
        <p:spPr bwMode="auto">
          <a:xfrm>
            <a:off x="6553200" y="2286000"/>
            <a:ext cx="1905000" cy="261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АЛ</a:t>
            </a:r>
          </a:p>
        </p:txBody>
      </p:sp>
      <p:sp>
        <p:nvSpPr>
          <p:cNvPr id="20484" name="Oval 4"/>
          <p:cNvSpPr>
            <a:spLocks noChangeArrowheads="1"/>
          </p:cNvSpPr>
          <p:nvPr/>
        </p:nvSpPr>
        <p:spPr bwMode="auto">
          <a:xfrm>
            <a:off x="2057400" y="1905000"/>
            <a:ext cx="76200" cy="685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5" name="Oval 5"/>
          <p:cNvSpPr>
            <a:spLocks noChangeArrowheads="1"/>
          </p:cNvSpPr>
          <p:nvPr/>
        </p:nvSpPr>
        <p:spPr bwMode="auto">
          <a:xfrm>
            <a:off x="2286000" y="1905000"/>
            <a:ext cx="76200" cy="685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6" name="Oval 6"/>
          <p:cNvSpPr>
            <a:spLocks noChangeArrowheads="1"/>
          </p:cNvSpPr>
          <p:nvPr/>
        </p:nvSpPr>
        <p:spPr bwMode="auto">
          <a:xfrm>
            <a:off x="2590800" y="1905000"/>
            <a:ext cx="76200" cy="685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7" name="Oval 7"/>
          <p:cNvSpPr>
            <a:spLocks noChangeArrowheads="1"/>
          </p:cNvSpPr>
          <p:nvPr/>
        </p:nvSpPr>
        <p:spPr bwMode="auto">
          <a:xfrm>
            <a:off x="5943600" y="1676400"/>
            <a:ext cx="76200" cy="685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8" name="Oval 8"/>
          <p:cNvSpPr>
            <a:spLocks noChangeArrowheads="1"/>
          </p:cNvSpPr>
          <p:nvPr/>
        </p:nvSpPr>
        <p:spPr bwMode="auto">
          <a:xfrm>
            <a:off x="5715000" y="1676400"/>
            <a:ext cx="76200" cy="685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9" name="Oval 9"/>
          <p:cNvSpPr>
            <a:spLocks noChangeArrowheads="1"/>
          </p:cNvSpPr>
          <p:nvPr/>
        </p:nvSpPr>
        <p:spPr bwMode="auto">
          <a:xfrm>
            <a:off x="5486400" y="1676400"/>
            <a:ext cx="76200" cy="685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0" name="Rectangle 10" descr="heron"/>
          <p:cNvSpPr>
            <a:spLocks noChangeArrowheads="1"/>
          </p:cNvSpPr>
          <p:nvPr/>
        </p:nvSpPr>
        <p:spPr bwMode="auto">
          <a:xfrm>
            <a:off x="381000" y="2971800"/>
            <a:ext cx="2286000" cy="33528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1" name="Oval 11"/>
          <p:cNvSpPr>
            <a:spLocks noChangeArrowheads="1"/>
          </p:cNvSpPr>
          <p:nvPr/>
        </p:nvSpPr>
        <p:spPr bwMode="auto">
          <a:xfrm>
            <a:off x="2819400" y="1905000"/>
            <a:ext cx="76200" cy="685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892971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Слайд 4 Среди множества существующих на сегодняшний день педагогических технологий можно выделить наиболее прогрессивные, использование которых весьма эффективно при изучении русского языка и литературы  </a:t>
            </a:r>
          </a:p>
          <a:p>
            <a:pPr lvl="0"/>
            <a:r>
              <a:rPr lang="ru-RU" sz="2400" b="1" i="1" dirty="0" smtClean="0">
                <a:solidFill>
                  <a:srgbClr val="FF0000"/>
                </a:solidFill>
              </a:rPr>
              <a:t>Информационные технологии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/>
              <a:t>(как комплекс мероприятий, связанных с насыщением образовательной системы информационными средствами    ( компьютерами, аудио- и </a:t>
            </a:r>
            <a:r>
              <a:rPr lang="ru-RU" sz="2400" b="1" dirty="0" err="1" smtClean="0"/>
              <a:t>видеосредствами</a:t>
            </a:r>
            <a:r>
              <a:rPr lang="ru-RU" sz="2400" b="1" dirty="0" smtClean="0"/>
              <a:t>, информационной продукцией). </a:t>
            </a:r>
          </a:p>
          <a:p>
            <a:pPr lvl="0"/>
            <a:r>
              <a:rPr lang="ru-RU" sz="2400" b="1" dirty="0" smtClean="0"/>
              <a:t> </a:t>
            </a:r>
            <a:r>
              <a:rPr lang="ru-RU" sz="2400" b="1" i="1" dirty="0" smtClean="0">
                <a:solidFill>
                  <a:srgbClr val="FF0000"/>
                </a:solidFill>
              </a:rPr>
              <a:t>Проектная и исследовательская деятельность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/>
              <a:t>как средство всестороннего развития ребенка.</a:t>
            </a:r>
          </a:p>
          <a:p>
            <a:pPr lvl="0"/>
            <a:r>
              <a:rPr lang="ru-RU" sz="2400" b="1" i="1" dirty="0" smtClean="0">
                <a:solidFill>
                  <a:srgbClr val="FF0000"/>
                </a:solidFill>
              </a:rPr>
              <a:t>Нестандартные</a:t>
            </a:r>
            <a:r>
              <a:rPr lang="ru-RU" sz="2400" b="1" dirty="0" smtClean="0">
                <a:solidFill>
                  <a:srgbClr val="FF0000"/>
                </a:solidFill>
              </a:rPr>
              <a:t>, </a:t>
            </a:r>
            <a:r>
              <a:rPr lang="ru-RU" sz="2400" b="1" dirty="0" smtClean="0"/>
              <a:t>в том числе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</a:rPr>
              <a:t>интегрированные </a:t>
            </a:r>
            <a:r>
              <a:rPr lang="ru-RU" sz="2400" b="1" i="1" dirty="0" smtClean="0"/>
              <a:t>уроки</a:t>
            </a:r>
            <a:r>
              <a:rPr lang="ru-RU" sz="2400" b="1" dirty="0" smtClean="0"/>
              <a:t> как средство развития творчества,  </a:t>
            </a:r>
            <a:r>
              <a:rPr lang="ru-RU" sz="2400" b="1" dirty="0" err="1" smtClean="0"/>
              <a:t>креативности</a:t>
            </a:r>
            <a:r>
              <a:rPr lang="ru-RU" sz="2400" b="1" dirty="0" smtClean="0"/>
              <a:t> мышления и социализации личности.  </a:t>
            </a:r>
          </a:p>
          <a:p>
            <a:pPr lvl="0">
              <a:buNone/>
            </a:pPr>
            <a:r>
              <a:rPr lang="ru-RU" sz="2400" b="1" i="1" dirty="0" smtClean="0"/>
              <a:t>     </a:t>
            </a:r>
            <a:r>
              <a:rPr lang="ru-RU" sz="2400" b="1" i="1" dirty="0" smtClean="0">
                <a:solidFill>
                  <a:srgbClr val="FF0000"/>
                </a:solidFill>
              </a:rPr>
              <a:t>Индивидуальные образовательные технологии</a:t>
            </a:r>
            <a:r>
              <a:rPr lang="ru-RU" sz="2400" b="1" dirty="0" smtClean="0">
                <a:solidFill>
                  <a:srgbClr val="FF0000"/>
                </a:solidFill>
              </a:rPr>
              <a:t>: </a:t>
            </a:r>
            <a:r>
              <a:rPr lang="ru-RU" sz="2400" b="1" i="1" dirty="0" smtClean="0">
                <a:solidFill>
                  <a:srgbClr val="FF0000"/>
                </a:solidFill>
              </a:rPr>
              <a:t>                                                                       </a:t>
            </a:r>
            <a:r>
              <a:rPr lang="ru-RU" sz="2400" b="1" dirty="0" smtClean="0"/>
              <a:t>а) создание ситуации успеха для каждого ученика,</a:t>
            </a:r>
            <a:r>
              <a:rPr lang="ru-RU" sz="2400" b="1" i="1" dirty="0" smtClean="0"/>
              <a:t>                                                                   </a:t>
            </a:r>
            <a:r>
              <a:rPr lang="ru-RU" sz="2400" b="1" dirty="0" smtClean="0"/>
              <a:t>б) индивидуальная работа с одаренными детьми.  </a:t>
            </a:r>
            <a:r>
              <a:rPr lang="ru-RU" b="1" dirty="0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ВОПРОС - ШУТКА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smtClean="0"/>
              <a:t>         КАК СКАЗАТЬ ПРАВИЛЬНО?</a:t>
            </a:r>
            <a:r>
              <a:rPr lang="ru-RU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i="1" smtClean="0"/>
              <a:t>       У рыбов нет зубов.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b="1" i="1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i="1" smtClean="0"/>
              <a:t>      У рыбей нет зубей.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b="1" i="1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i="1" smtClean="0"/>
              <a:t>       У рыб нет зубьев.</a:t>
            </a:r>
          </a:p>
        </p:txBody>
      </p:sp>
      <p:pic>
        <p:nvPicPr>
          <p:cNvPr id="21508" name="Picture 7" descr="CRCTR4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2349500"/>
            <a:ext cx="4464050" cy="434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i="1" smtClean="0"/>
              <a:t>НАЙДИ НАЧАЛО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  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                 КОТ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              _ КОТ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           _ _ КОТ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           _ _ КОТ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        _ _ _ КОТ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  _ _ _ _ _ КОТ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</p:txBody>
      </p:sp>
      <p:pic>
        <p:nvPicPr>
          <p:cNvPr id="22532" name="Picture 4" descr="CRCTR0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989138"/>
            <a:ext cx="4040187" cy="40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УЗНАЙ ГОРОД 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    </a:t>
            </a:r>
            <a:r>
              <a:rPr lang="ru-RU" b="1" smtClean="0"/>
              <a:t>РОВ + СТО</a:t>
            </a:r>
            <a:r>
              <a:rPr lang="ru-RU" smtClean="0"/>
              <a:t> </a:t>
            </a:r>
            <a:r>
              <a:rPr lang="ru-RU" b="1" smtClean="0"/>
              <a:t>=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                           </a:t>
            </a:r>
            <a:r>
              <a:rPr lang="ru-RU" b="1" smtClean="0"/>
              <a:t>ЛОГ + ВОДА =</a:t>
            </a:r>
            <a:r>
              <a:rPr lang="ru-RU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                                 </a:t>
            </a:r>
            <a:r>
              <a:rPr lang="ru-RU" b="1" smtClean="0"/>
              <a:t>ТОСКА + РОМ =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                             </a:t>
            </a:r>
            <a:r>
              <a:rPr lang="ru-RU" b="1" smtClean="0"/>
              <a:t>ПОЛ + ВАТА =</a:t>
            </a:r>
          </a:p>
        </p:txBody>
      </p:sp>
      <p:pic>
        <p:nvPicPr>
          <p:cNvPr id="23556" name="Picture 4" descr="LANDS1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3816350"/>
            <a:ext cx="2514600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LANDS0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205038"/>
            <a:ext cx="3509963" cy="365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ПОДВЕДЁМ ИТОГИ!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4400" b="1" i="1" smtClean="0"/>
              <a:t>Закончен КВН…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400" b="1" i="1" smtClean="0"/>
              <a:t>Пришла пора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400" b="1" i="1" smtClean="0"/>
              <a:t>   итоги подвести: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400" b="1" i="1" smtClean="0"/>
              <a:t>Все баллы подсчитать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400" b="1" i="1" smtClean="0"/>
              <a:t>И лидеров назвать.</a:t>
            </a:r>
          </a:p>
        </p:txBody>
      </p:sp>
      <p:pic>
        <p:nvPicPr>
          <p:cNvPr id="24580" name="Picture 4" descr="ALTTR0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2133600"/>
            <a:ext cx="292258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4449762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</p:txBody>
      </p:sp>
      <p:sp>
        <p:nvSpPr>
          <p:cNvPr id="25604" name="WordArt 6"/>
          <p:cNvSpPr>
            <a:spLocks noChangeArrowheads="1" noChangeShapeType="1" noTextEdit="1"/>
          </p:cNvSpPr>
          <p:nvPr/>
        </p:nvSpPr>
        <p:spPr bwMode="auto">
          <a:xfrm>
            <a:off x="642910" y="714356"/>
            <a:ext cx="8001056" cy="55721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33"/>
              </a:avLst>
            </a:prstTxWarp>
          </a:bodyPr>
          <a:lstStyle/>
          <a:p>
            <a:pPr algn="ctr"/>
            <a:r>
              <a:rPr lang="ru-RU" sz="4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СЧАСТЛИВОГО</a:t>
            </a:r>
          </a:p>
          <a:p>
            <a:pPr algn="ctr"/>
            <a:r>
              <a:rPr lang="ru-RU" sz="4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ПУТИ!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7500" y="811213"/>
            <a:ext cx="8382000" cy="746125"/>
          </a:xfrm>
        </p:spPr>
        <p:txBody>
          <a:bodyPr>
            <a:normAutofit lnSpcReduction="10000"/>
          </a:bodyPr>
          <a:lstStyle/>
          <a:p>
            <a:pPr algn="ctr">
              <a:buNone/>
              <a:defRPr/>
            </a:pPr>
            <a:r>
              <a:rPr lang="ru-RU" sz="4400" dirty="0" smtClean="0">
                <a:solidFill>
                  <a:srgbClr val="262626"/>
                </a:solidFill>
                <a:latin typeface="Arial" charset="0"/>
                <a:ea typeface="MS PGothic" charset="0"/>
                <a:cs typeface="MS PGothic" charset="0"/>
              </a:rPr>
              <a:t>Одиночный пузырь</a:t>
            </a:r>
            <a:endParaRPr lang="en-GB" sz="4400" dirty="0" smtClean="0">
              <a:solidFill>
                <a:srgbClr val="262626"/>
              </a:solidFill>
              <a:latin typeface="Arial" charset="0"/>
              <a:ea typeface="MS PGothic" charset="0"/>
              <a:cs typeface="MS PGothic" charset="0"/>
            </a:endParaRPr>
          </a:p>
          <a:p>
            <a:pPr>
              <a:buFontTx/>
              <a:buNone/>
              <a:defRPr/>
            </a:pPr>
            <a:endParaRPr lang="en-GB" sz="2800" dirty="0"/>
          </a:p>
          <a:p>
            <a:pPr>
              <a:buFontTx/>
              <a:buNone/>
              <a:defRPr/>
            </a:pPr>
            <a:endParaRPr lang="en-GB" dirty="0"/>
          </a:p>
          <a:p>
            <a:pPr>
              <a:buFontTx/>
              <a:buNone/>
              <a:defRPr/>
            </a:pPr>
            <a:endParaRPr lang="en-GB" dirty="0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187450" y="1989138"/>
            <a:ext cx="6019800" cy="4421187"/>
            <a:chOff x="1401" y="1907"/>
            <a:chExt cx="3368" cy="2158"/>
          </a:xfrm>
        </p:grpSpPr>
        <p:sp>
          <p:nvSpPr>
            <p:cNvPr id="126981" name="Oval 5"/>
            <p:cNvSpPr>
              <a:spLocks noChangeArrowheads="1"/>
            </p:cNvSpPr>
            <p:nvPr/>
          </p:nvSpPr>
          <p:spPr bwMode="auto">
            <a:xfrm>
              <a:off x="2519" y="2652"/>
              <a:ext cx="1044" cy="67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 smtClean="0">
                  <a:solidFill>
                    <a:srgbClr val="262626"/>
                  </a:solidFill>
                  <a:latin typeface="Arial" charset="0"/>
                  <a:ea typeface="MS PGothic" charset="0"/>
                  <a:cs typeface="MS PGothic" charset="0"/>
                </a:rPr>
                <a:t>Одиночный </a:t>
              </a:r>
            </a:p>
            <a:p>
              <a:pPr algn="ctr" eaLnBrk="1" hangingPunct="1">
                <a:defRPr/>
              </a:pPr>
              <a:r>
                <a:rPr lang="ru-RU" dirty="0" smtClean="0">
                  <a:solidFill>
                    <a:srgbClr val="262626"/>
                  </a:solidFill>
                  <a:latin typeface="Arial" charset="0"/>
                  <a:ea typeface="MS PGothic" charset="0"/>
                  <a:cs typeface="MS PGothic" charset="0"/>
                </a:rPr>
                <a:t>пузырь</a:t>
              </a:r>
              <a:endParaRPr lang="en-GB" dirty="0">
                <a:solidFill>
                  <a:srgbClr val="262626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cxnSp>
          <p:nvCxnSpPr>
            <p:cNvPr id="126982" name="AutoShape 6"/>
            <p:cNvCxnSpPr>
              <a:cxnSpLocks noChangeShapeType="1"/>
              <a:stCxn id="126981" idx="6"/>
              <a:endCxn id="126983" idx="2"/>
            </p:cNvCxnSpPr>
            <p:nvPr/>
          </p:nvCxnSpPr>
          <p:spPr bwMode="auto">
            <a:xfrm flipV="1">
              <a:off x="3563" y="2982"/>
              <a:ext cx="523" cy="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26983" name="Oval 7"/>
            <p:cNvSpPr>
              <a:spLocks noChangeArrowheads="1"/>
            </p:cNvSpPr>
            <p:nvPr/>
          </p:nvSpPr>
          <p:spPr bwMode="auto">
            <a:xfrm>
              <a:off x="4086" y="2747"/>
              <a:ext cx="683" cy="46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solidFill>
                  <a:srgbClr val="595959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26986" name="Oval 10"/>
            <p:cNvSpPr>
              <a:spLocks noChangeArrowheads="1"/>
            </p:cNvSpPr>
            <p:nvPr/>
          </p:nvSpPr>
          <p:spPr bwMode="auto">
            <a:xfrm>
              <a:off x="2696" y="3596"/>
              <a:ext cx="683" cy="46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solidFill>
                  <a:srgbClr val="595959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26987" name="Oval 11"/>
            <p:cNvSpPr>
              <a:spLocks noChangeArrowheads="1"/>
            </p:cNvSpPr>
            <p:nvPr/>
          </p:nvSpPr>
          <p:spPr bwMode="auto">
            <a:xfrm>
              <a:off x="2697" y="1907"/>
              <a:ext cx="683" cy="46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solidFill>
                  <a:srgbClr val="595959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26988" name="Oval 12"/>
            <p:cNvSpPr>
              <a:spLocks noChangeArrowheads="1"/>
            </p:cNvSpPr>
            <p:nvPr/>
          </p:nvSpPr>
          <p:spPr bwMode="auto">
            <a:xfrm>
              <a:off x="1401" y="2752"/>
              <a:ext cx="683" cy="46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solidFill>
                  <a:srgbClr val="595959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26989" name="Oval 13"/>
            <p:cNvSpPr>
              <a:spLocks noChangeArrowheads="1"/>
            </p:cNvSpPr>
            <p:nvPr/>
          </p:nvSpPr>
          <p:spPr bwMode="auto">
            <a:xfrm>
              <a:off x="3872" y="1942"/>
              <a:ext cx="683" cy="46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solidFill>
                  <a:srgbClr val="595959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26990" name="Oval 14"/>
            <p:cNvSpPr>
              <a:spLocks noChangeArrowheads="1"/>
            </p:cNvSpPr>
            <p:nvPr/>
          </p:nvSpPr>
          <p:spPr bwMode="auto">
            <a:xfrm>
              <a:off x="1477" y="1972"/>
              <a:ext cx="683" cy="46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solidFill>
                  <a:srgbClr val="595959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26991" name="Oval 15"/>
            <p:cNvSpPr>
              <a:spLocks noChangeArrowheads="1"/>
            </p:cNvSpPr>
            <p:nvPr/>
          </p:nvSpPr>
          <p:spPr bwMode="auto">
            <a:xfrm>
              <a:off x="3912" y="3470"/>
              <a:ext cx="683" cy="46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solidFill>
                  <a:srgbClr val="595959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26992" name="Oval 16"/>
            <p:cNvSpPr>
              <a:spLocks noChangeArrowheads="1"/>
            </p:cNvSpPr>
            <p:nvPr/>
          </p:nvSpPr>
          <p:spPr bwMode="auto">
            <a:xfrm>
              <a:off x="1436" y="3499"/>
              <a:ext cx="683" cy="46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solidFill>
                  <a:srgbClr val="595959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cxnSp>
          <p:nvCxnSpPr>
            <p:cNvPr id="126993" name="AutoShape 17"/>
            <p:cNvCxnSpPr>
              <a:cxnSpLocks noChangeShapeType="1"/>
              <a:stCxn id="126981" idx="4"/>
              <a:endCxn id="126986" idx="0"/>
            </p:cNvCxnSpPr>
            <p:nvPr/>
          </p:nvCxnSpPr>
          <p:spPr bwMode="auto">
            <a:xfrm flipH="1">
              <a:off x="3038" y="3322"/>
              <a:ext cx="3" cy="27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6994" name="AutoShape 18"/>
            <p:cNvCxnSpPr>
              <a:cxnSpLocks noChangeShapeType="1"/>
              <a:stCxn id="126981" idx="5"/>
              <a:endCxn id="126991" idx="1"/>
            </p:cNvCxnSpPr>
            <p:nvPr/>
          </p:nvCxnSpPr>
          <p:spPr bwMode="auto">
            <a:xfrm>
              <a:off x="3410" y="3224"/>
              <a:ext cx="602" cy="3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6995" name="AutoShape 19"/>
            <p:cNvCxnSpPr>
              <a:cxnSpLocks noChangeShapeType="1"/>
              <a:stCxn id="126981" idx="3"/>
              <a:endCxn id="126992" idx="7"/>
            </p:cNvCxnSpPr>
            <p:nvPr/>
          </p:nvCxnSpPr>
          <p:spPr bwMode="auto">
            <a:xfrm flipH="1">
              <a:off x="2019" y="3224"/>
              <a:ext cx="653" cy="3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6996" name="AutoShape 20"/>
            <p:cNvCxnSpPr>
              <a:cxnSpLocks noChangeShapeType="1"/>
              <a:stCxn id="126981" idx="2"/>
              <a:endCxn id="126988" idx="6"/>
            </p:cNvCxnSpPr>
            <p:nvPr/>
          </p:nvCxnSpPr>
          <p:spPr bwMode="auto">
            <a:xfrm flipH="1">
              <a:off x="2084" y="2987"/>
              <a:ext cx="43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6997" name="AutoShape 21"/>
            <p:cNvCxnSpPr>
              <a:cxnSpLocks noChangeShapeType="1"/>
              <a:stCxn id="126981" idx="1"/>
              <a:endCxn id="126990" idx="5"/>
            </p:cNvCxnSpPr>
            <p:nvPr/>
          </p:nvCxnSpPr>
          <p:spPr bwMode="auto">
            <a:xfrm flipH="1" flipV="1">
              <a:off x="2060" y="2372"/>
              <a:ext cx="612" cy="37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6998" name="AutoShape 22"/>
            <p:cNvCxnSpPr>
              <a:cxnSpLocks noChangeShapeType="1"/>
              <a:stCxn id="126981" idx="0"/>
              <a:endCxn id="126987" idx="4"/>
            </p:cNvCxnSpPr>
            <p:nvPr/>
          </p:nvCxnSpPr>
          <p:spPr bwMode="auto">
            <a:xfrm flipH="1" flipV="1">
              <a:off x="3039" y="2376"/>
              <a:ext cx="2" cy="27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6999" name="AutoShape 23"/>
            <p:cNvCxnSpPr>
              <a:cxnSpLocks noChangeShapeType="1"/>
              <a:stCxn id="126981" idx="7"/>
              <a:endCxn id="126989" idx="3"/>
            </p:cNvCxnSpPr>
            <p:nvPr/>
          </p:nvCxnSpPr>
          <p:spPr bwMode="auto">
            <a:xfrm flipV="1">
              <a:off x="3410" y="2342"/>
              <a:ext cx="562" cy="4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9040" name="AutoShape 16"/>
          <p:cNvCxnSpPr>
            <a:cxnSpLocks noChangeShapeType="1"/>
            <a:stCxn id="129027" idx="2"/>
            <a:endCxn id="129032" idx="6"/>
          </p:cNvCxnSpPr>
          <p:nvPr/>
        </p:nvCxnSpPr>
        <p:spPr bwMode="auto">
          <a:xfrm flipH="1">
            <a:off x="1393825" y="3817938"/>
            <a:ext cx="5429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9056" name="AutoShape 32"/>
          <p:cNvCxnSpPr>
            <a:cxnSpLocks noChangeShapeType="1"/>
            <a:stCxn id="129045" idx="5"/>
            <a:endCxn id="129053" idx="1"/>
          </p:cNvCxnSpPr>
          <p:nvPr/>
        </p:nvCxnSpPr>
        <p:spPr bwMode="auto">
          <a:xfrm>
            <a:off x="7245350" y="4289425"/>
            <a:ext cx="671513" cy="6429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42925" y="1601788"/>
            <a:ext cx="8216900" cy="4489450"/>
            <a:chOff x="542925" y="1601788"/>
            <a:chExt cx="8216900" cy="4489450"/>
          </a:xfrm>
        </p:grpSpPr>
        <p:sp>
          <p:nvSpPr>
            <p:cNvPr id="129027" name="Oval 3"/>
            <p:cNvSpPr>
              <a:spLocks noChangeArrowheads="1"/>
            </p:cNvSpPr>
            <p:nvPr/>
          </p:nvSpPr>
          <p:spPr bwMode="auto">
            <a:xfrm>
              <a:off x="1936750" y="3136900"/>
              <a:ext cx="1301750" cy="13604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4B4B4B">
                      <a:lumMod val="50000"/>
                    </a:srgbClr>
                  </a:solidFill>
                  <a:latin typeface="Arial" charset="0"/>
                  <a:ea typeface="MS PGothic" charset="0"/>
                  <a:cs typeface="MS PGothic" charset="0"/>
                </a:rPr>
                <a:t>Персонаж</a:t>
              </a:r>
            </a:p>
            <a:p>
              <a:pPr algn="ctr" eaLnBrk="1" hangingPunct="1">
                <a:defRPr/>
              </a:pPr>
              <a:r>
                <a:rPr lang="ru-RU" dirty="0">
                  <a:solidFill>
                    <a:srgbClr val="4B4B4B">
                      <a:lumMod val="50000"/>
                    </a:srgbClr>
                  </a:solidFill>
                  <a:latin typeface="Arial" charset="0"/>
                  <a:ea typeface="MS PGothic" charset="0"/>
                  <a:cs typeface="MS PGothic" charset="0"/>
                </a:rPr>
                <a:t>или идея</a:t>
              </a:r>
              <a:endParaRPr lang="en-GB" dirty="0">
                <a:solidFill>
                  <a:srgbClr val="4B4B4B">
                    <a:lumMod val="50000"/>
                  </a:srgbClr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cxnSp>
          <p:nvCxnSpPr>
            <p:cNvPr id="129028" name="AutoShape 4"/>
            <p:cNvCxnSpPr>
              <a:cxnSpLocks noChangeShapeType="1"/>
              <a:stCxn id="129027" idx="6"/>
              <a:endCxn id="129029" idx="2"/>
            </p:cNvCxnSpPr>
            <p:nvPr/>
          </p:nvCxnSpPr>
          <p:spPr bwMode="auto">
            <a:xfrm>
              <a:off x="3238500" y="3817938"/>
              <a:ext cx="1184275" cy="95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29029" name="Oval 5"/>
            <p:cNvSpPr>
              <a:spLocks noChangeArrowheads="1"/>
            </p:cNvSpPr>
            <p:nvPr/>
          </p:nvSpPr>
          <p:spPr bwMode="auto">
            <a:xfrm>
              <a:off x="4422775" y="3351213"/>
              <a:ext cx="850900" cy="9525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solidFill>
                  <a:srgbClr val="595959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29030" name="Oval 6"/>
            <p:cNvSpPr>
              <a:spLocks noChangeArrowheads="1"/>
            </p:cNvSpPr>
            <p:nvPr/>
          </p:nvSpPr>
          <p:spPr bwMode="auto">
            <a:xfrm>
              <a:off x="2157413" y="5054600"/>
              <a:ext cx="850900" cy="9525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solidFill>
                  <a:srgbClr val="595959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29031" name="Oval 7"/>
            <p:cNvSpPr>
              <a:spLocks noChangeArrowheads="1"/>
            </p:cNvSpPr>
            <p:nvPr/>
          </p:nvSpPr>
          <p:spPr bwMode="auto">
            <a:xfrm>
              <a:off x="2159000" y="1624013"/>
              <a:ext cx="850900" cy="9525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solidFill>
                  <a:srgbClr val="595959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29032" name="Oval 8"/>
            <p:cNvSpPr>
              <a:spLocks noChangeArrowheads="1"/>
            </p:cNvSpPr>
            <p:nvPr/>
          </p:nvSpPr>
          <p:spPr bwMode="auto">
            <a:xfrm>
              <a:off x="542925" y="3340100"/>
              <a:ext cx="850900" cy="9525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solidFill>
                  <a:srgbClr val="595959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29034" name="Oval 10"/>
            <p:cNvSpPr>
              <a:spLocks noChangeArrowheads="1"/>
            </p:cNvSpPr>
            <p:nvPr/>
          </p:nvSpPr>
          <p:spPr bwMode="auto">
            <a:xfrm>
              <a:off x="638175" y="1755775"/>
              <a:ext cx="850900" cy="9525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solidFill>
                  <a:srgbClr val="595959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29035" name="Oval 11"/>
            <p:cNvSpPr>
              <a:spLocks noChangeArrowheads="1"/>
            </p:cNvSpPr>
            <p:nvPr/>
          </p:nvSpPr>
          <p:spPr bwMode="auto">
            <a:xfrm>
              <a:off x="4416425" y="5138738"/>
              <a:ext cx="850900" cy="9525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solidFill>
                  <a:srgbClr val="595959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29036" name="Oval 12"/>
            <p:cNvSpPr>
              <a:spLocks noChangeArrowheads="1"/>
            </p:cNvSpPr>
            <p:nvPr/>
          </p:nvSpPr>
          <p:spPr bwMode="auto">
            <a:xfrm>
              <a:off x="585788" y="4857750"/>
              <a:ext cx="852487" cy="9525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solidFill>
                  <a:srgbClr val="595959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cxnSp>
          <p:nvCxnSpPr>
            <p:cNvPr id="129037" name="AutoShape 13"/>
            <p:cNvCxnSpPr>
              <a:cxnSpLocks noChangeShapeType="1"/>
              <a:stCxn id="129027" idx="4"/>
              <a:endCxn id="129030" idx="0"/>
            </p:cNvCxnSpPr>
            <p:nvPr/>
          </p:nvCxnSpPr>
          <p:spPr bwMode="auto">
            <a:xfrm flipH="1">
              <a:off x="2584450" y="4497388"/>
              <a:ext cx="3175" cy="5572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9038" name="AutoShape 14"/>
            <p:cNvCxnSpPr>
              <a:cxnSpLocks noChangeShapeType="1"/>
              <a:stCxn id="129027" idx="5"/>
              <a:endCxn id="129035" idx="2"/>
            </p:cNvCxnSpPr>
            <p:nvPr/>
          </p:nvCxnSpPr>
          <p:spPr bwMode="auto">
            <a:xfrm>
              <a:off x="3048000" y="4298950"/>
              <a:ext cx="1368425" cy="13160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9039" name="AutoShape 15"/>
            <p:cNvCxnSpPr>
              <a:cxnSpLocks noChangeShapeType="1"/>
              <a:stCxn id="129027" idx="3"/>
              <a:endCxn id="129036" idx="7"/>
            </p:cNvCxnSpPr>
            <p:nvPr/>
          </p:nvCxnSpPr>
          <p:spPr bwMode="auto">
            <a:xfrm flipH="1">
              <a:off x="1312863" y="4298950"/>
              <a:ext cx="814387" cy="6985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9041" name="AutoShape 17"/>
            <p:cNvCxnSpPr>
              <a:cxnSpLocks noChangeShapeType="1"/>
              <a:stCxn id="129027" idx="1"/>
              <a:endCxn id="129034" idx="5"/>
            </p:cNvCxnSpPr>
            <p:nvPr/>
          </p:nvCxnSpPr>
          <p:spPr bwMode="auto">
            <a:xfrm flipH="1" flipV="1">
              <a:off x="1365250" y="2568575"/>
              <a:ext cx="762000" cy="7683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9042" name="AutoShape 18"/>
            <p:cNvCxnSpPr>
              <a:cxnSpLocks noChangeShapeType="1"/>
              <a:stCxn id="129027" idx="0"/>
              <a:endCxn id="129031" idx="4"/>
            </p:cNvCxnSpPr>
            <p:nvPr/>
          </p:nvCxnSpPr>
          <p:spPr bwMode="auto">
            <a:xfrm flipH="1" flipV="1">
              <a:off x="2584450" y="2576513"/>
              <a:ext cx="3175" cy="5603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9043" name="AutoShape 19"/>
            <p:cNvCxnSpPr>
              <a:cxnSpLocks noChangeShapeType="1"/>
              <a:stCxn id="129027" idx="7"/>
              <a:endCxn id="129052" idx="3"/>
            </p:cNvCxnSpPr>
            <p:nvPr/>
          </p:nvCxnSpPr>
          <p:spPr bwMode="auto">
            <a:xfrm flipV="1">
              <a:off x="3048000" y="2508250"/>
              <a:ext cx="1473200" cy="8270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29045" name="Oval 21"/>
            <p:cNvSpPr>
              <a:spLocks noChangeArrowheads="1"/>
            </p:cNvSpPr>
            <p:nvPr/>
          </p:nvSpPr>
          <p:spPr bwMode="auto">
            <a:xfrm>
              <a:off x="6253163" y="3122613"/>
              <a:ext cx="1163637" cy="13668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dirty="0">
                  <a:solidFill>
                    <a:srgbClr val="262626"/>
                  </a:solidFill>
                  <a:latin typeface="Arial" charset="0"/>
                  <a:ea typeface="MS PGothic" charset="0"/>
                  <a:cs typeface="MS PGothic" charset="0"/>
                </a:rPr>
                <a:t>Персонаж</a:t>
              </a:r>
            </a:p>
            <a:p>
              <a:pPr algn="ctr" eaLnBrk="1" hangingPunct="1">
                <a:defRPr/>
              </a:pPr>
              <a:r>
                <a:rPr lang="ru-RU" dirty="0">
                  <a:solidFill>
                    <a:srgbClr val="262626"/>
                  </a:solidFill>
                  <a:latin typeface="Arial" charset="0"/>
                  <a:ea typeface="MS PGothic" charset="0"/>
                  <a:cs typeface="MS PGothic" charset="0"/>
                </a:rPr>
                <a:t>или идея</a:t>
              </a:r>
              <a:endParaRPr lang="en-GB" dirty="0">
                <a:solidFill>
                  <a:srgbClr val="262626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cxnSp>
          <p:nvCxnSpPr>
            <p:cNvPr id="129046" name="AutoShape 22"/>
            <p:cNvCxnSpPr>
              <a:cxnSpLocks noChangeShapeType="1"/>
              <a:stCxn id="129045" idx="6"/>
              <a:endCxn id="129047" idx="2"/>
            </p:cNvCxnSpPr>
            <p:nvPr/>
          </p:nvCxnSpPr>
          <p:spPr bwMode="auto">
            <a:xfrm flipV="1">
              <a:off x="7416800" y="3795713"/>
              <a:ext cx="582613" cy="95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29047" name="Oval 23"/>
            <p:cNvSpPr>
              <a:spLocks noChangeArrowheads="1"/>
            </p:cNvSpPr>
            <p:nvPr/>
          </p:nvSpPr>
          <p:spPr bwMode="auto">
            <a:xfrm>
              <a:off x="7999413" y="3316288"/>
              <a:ext cx="760412" cy="9572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solidFill>
                  <a:srgbClr val="595959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29048" name="Oval 24"/>
            <p:cNvSpPr>
              <a:spLocks noChangeArrowheads="1"/>
            </p:cNvSpPr>
            <p:nvPr/>
          </p:nvSpPr>
          <p:spPr bwMode="auto">
            <a:xfrm>
              <a:off x="6450013" y="5048250"/>
              <a:ext cx="760412" cy="9572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solidFill>
                  <a:srgbClr val="595959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29049" name="Oval 25"/>
            <p:cNvSpPr>
              <a:spLocks noChangeArrowheads="1"/>
            </p:cNvSpPr>
            <p:nvPr/>
          </p:nvSpPr>
          <p:spPr bwMode="auto">
            <a:xfrm>
              <a:off x="6451600" y="1601788"/>
              <a:ext cx="760413" cy="9572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solidFill>
                  <a:srgbClr val="595959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29051" name="Oval 27"/>
            <p:cNvSpPr>
              <a:spLocks noChangeArrowheads="1"/>
            </p:cNvSpPr>
            <p:nvPr/>
          </p:nvSpPr>
          <p:spPr bwMode="auto">
            <a:xfrm>
              <a:off x="7759700" y="1673225"/>
              <a:ext cx="762000" cy="9572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solidFill>
                  <a:srgbClr val="595959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29052" name="Oval 28"/>
            <p:cNvSpPr>
              <a:spLocks noChangeArrowheads="1"/>
            </p:cNvSpPr>
            <p:nvPr/>
          </p:nvSpPr>
          <p:spPr bwMode="auto">
            <a:xfrm>
              <a:off x="4410075" y="1692275"/>
              <a:ext cx="762000" cy="95567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solidFill>
                  <a:srgbClr val="595959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29053" name="Oval 29"/>
            <p:cNvSpPr>
              <a:spLocks noChangeArrowheads="1"/>
            </p:cNvSpPr>
            <p:nvPr/>
          </p:nvSpPr>
          <p:spPr bwMode="auto">
            <a:xfrm>
              <a:off x="7804150" y="4791075"/>
              <a:ext cx="762000" cy="9572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solidFill>
                  <a:srgbClr val="595959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cxnSp>
          <p:nvCxnSpPr>
            <p:cNvPr id="129055" name="AutoShape 31"/>
            <p:cNvCxnSpPr>
              <a:cxnSpLocks noChangeShapeType="1"/>
              <a:stCxn id="129045" idx="4"/>
              <a:endCxn id="129048" idx="0"/>
            </p:cNvCxnSpPr>
            <p:nvPr/>
          </p:nvCxnSpPr>
          <p:spPr bwMode="auto">
            <a:xfrm flipH="1">
              <a:off x="6831013" y="4489450"/>
              <a:ext cx="3175" cy="558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9057" name="AutoShape 33"/>
            <p:cNvCxnSpPr>
              <a:cxnSpLocks noChangeShapeType="1"/>
              <a:stCxn id="129045" idx="3"/>
              <a:endCxn id="129035" idx="6"/>
            </p:cNvCxnSpPr>
            <p:nvPr/>
          </p:nvCxnSpPr>
          <p:spPr bwMode="auto">
            <a:xfrm flipH="1">
              <a:off x="5267325" y="4289425"/>
              <a:ext cx="1155700" cy="13255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9058" name="AutoShape 34"/>
            <p:cNvCxnSpPr>
              <a:cxnSpLocks noChangeShapeType="1"/>
              <a:stCxn id="129045" idx="2"/>
              <a:endCxn id="129029" idx="6"/>
            </p:cNvCxnSpPr>
            <p:nvPr/>
          </p:nvCxnSpPr>
          <p:spPr bwMode="auto">
            <a:xfrm flipH="1">
              <a:off x="5273675" y="3806825"/>
              <a:ext cx="979488" cy="206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9059" name="AutoShape 35"/>
            <p:cNvCxnSpPr>
              <a:cxnSpLocks noChangeShapeType="1"/>
              <a:stCxn id="129045" idx="1"/>
              <a:endCxn id="129052" idx="5"/>
            </p:cNvCxnSpPr>
            <p:nvPr/>
          </p:nvCxnSpPr>
          <p:spPr bwMode="auto">
            <a:xfrm flipH="1" flipV="1">
              <a:off x="5060950" y="2508250"/>
              <a:ext cx="1362075" cy="8143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9060" name="AutoShape 36"/>
            <p:cNvCxnSpPr>
              <a:cxnSpLocks noChangeShapeType="1"/>
              <a:stCxn id="129045" idx="0"/>
              <a:endCxn id="129049" idx="4"/>
            </p:cNvCxnSpPr>
            <p:nvPr/>
          </p:nvCxnSpPr>
          <p:spPr bwMode="auto">
            <a:xfrm flipH="1" flipV="1">
              <a:off x="6832600" y="2559050"/>
              <a:ext cx="1588" cy="5635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cxnSp>
        <p:nvCxnSpPr>
          <p:cNvPr id="129061" name="AutoShape 37"/>
          <p:cNvCxnSpPr>
            <a:cxnSpLocks noChangeShapeType="1"/>
            <a:stCxn id="129045" idx="7"/>
            <a:endCxn id="129051" idx="3"/>
          </p:cNvCxnSpPr>
          <p:nvPr/>
        </p:nvCxnSpPr>
        <p:spPr bwMode="auto">
          <a:xfrm flipV="1">
            <a:off x="7245350" y="2489200"/>
            <a:ext cx="627063" cy="833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9062" name="Text Box 38"/>
          <p:cNvSpPr txBox="1">
            <a:spLocks noChangeArrowheads="1"/>
          </p:cNvSpPr>
          <p:nvPr/>
        </p:nvSpPr>
        <p:spPr bwMode="auto">
          <a:xfrm>
            <a:off x="755650" y="908050"/>
            <a:ext cx="76327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4000" b="1" dirty="0" smtClean="0">
                <a:solidFill>
                  <a:srgbClr val="4B4B4B">
                    <a:lumMod val="75000"/>
                  </a:srgbClr>
                </a:solidFill>
                <a:latin typeface="Arial Unicode MS" charset="0"/>
                <a:ea typeface="MS PGothic" charset="0"/>
                <a:cs typeface="MS PGothic" charset="0"/>
              </a:rPr>
              <a:t>Двойной пузырь</a:t>
            </a:r>
            <a:endParaRPr lang="en-GB" sz="4000" b="1" dirty="0">
              <a:solidFill>
                <a:srgbClr val="4B4B4B">
                  <a:lumMod val="75000"/>
                </a:srgbClr>
              </a:solidFill>
              <a:latin typeface="Arial Unicode MS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 smtClean="0">
                <a:latin typeface="Arial" pitchFamily="34" charset="0"/>
                <a:ea typeface="MS PGothic" pitchFamily="34" charset="-128"/>
                <a:cs typeface="Arial" pitchFamily="34" charset="0"/>
              </a:rPr>
              <a:t>www.emmarogers.org.uk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 </a:t>
            </a:r>
            <a:r>
              <a:rPr lang="ru-RU" altLang="en-US" dirty="0" smtClean="0"/>
              <a:t>Диаграмма Венна</a:t>
            </a:r>
            <a:endParaRPr lang="en-US" altLang="en-US" dirty="0" smtClean="0"/>
          </a:p>
        </p:txBody>
      </p:sp>
      <p:sp>
        <p:nvSpPr>
          <p:cNvPr id="38921" name="Oval 9"/>
          <p:cNvSpPr>
            <a:spLocks noChangeArrowheads="1"/>
          </p:cNvSpPr>
          <p:nvPr/>
        </p:nvSpPr>
        <p:spPr bwMode="auto">
          <a:xfrm>
            <a:off x="1258888" y="2276475"/>
            <a:ext cx="3529012" cy="33845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solidFill>
                <a:srgbClr val="595959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38922" name="Oval 10"/>
          <p:cNvSpPr>
            <a:spLocks noChangeArrowheads="1"/>
          </p:cNvSpPr>
          <p:nvPr/>
        </p:nvSpPr>
        <p:spPr bwMode="auto">
          <a:xfrm>
            <a:off x="3419475" y="2276475"/>
            <a:ext cx="3529013" cy="33115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solidFill>
                <a:srgbClr val="595959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dirty="0" smtClean="0"/>
              <a:t> </a:t>
            </a:r>
            <a:r>
              <a:rPr lang="ru-RU" altLang="en-US" dirty="0" smtClean="0"/>
              <a:t>Временная диаграмма</a:t>
            </a:r>
            <a:endParaRPr lang="en-US" altLang="en-US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0663" y="1895475"/>
          <a:ext cx="8694737" cy="467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en-US" smtClean="0"/>
              <a:t>День</a:t>
            </a:r>
            <a:r>
              <a:rPr lang="en-US" altLang="en-US" smtClean="0"/>
              <a:t> 8 </a:t>
            </a:r>
            <a:r>
              <a:rPr lang="ru-RU" altLang="en-US" smtClean="0"/>
              <a:t>Сессия</a:t>
            </a:r>
            <a:r>
              <a:rPr lang="en-US" altLang="en-US" smtClean="0"/>
              <a:t> 1 </a:t>
            </a:r>
            <a:r>
              <a:rPr lang="ru-RU" altLang="en-US" smtClean="0"/>
              <a:t>Карта истории</a:t>
            </a:r>
            <a:endParaRPr lang="en-US" altLang="en-US" smtClean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08125" y="4846638"/>
            <a:ext cx="1714500" cy="1714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ru-RU" dirty="0">
                <a:solidFill>
                  <a:srgbClr val="262626"/>
                </a:solidFill>
                <a:latin typeface="Arial"/>
                <a:ea typeface="+mn-ea"/>
              </a:rPr>
              <a:t>Событие</a:t>
            </a:r>
            <a:r>
              <a:rPr lang="en-US" dirty="0">
                <a:solidFill>
                  <a:srgbClr val="262626"/>
                </a:solidFill>
                <a:latin typeface="Arial"/>
                <a:ea typeface="+mn-ea"/>
              </a:rPr>
              <a:t>, </a:t>
            </a:r>
            <a:r>
              <a:rPr lang="ru-RU" dirty="0">
                <a:solidFill>
                  <a:srgbClr val="262626"/>
                </a:solidFill>
                <a:latin typeface="Arial"/>
                <a:ea typeface="+mn-ea"/>
              </a:rPr>
              <a:t>детали и картинка</a:t>
            </a:r>
            <a:endParaRPr lang="en-US" dirty="0">
              <a:solidFill>
                <a:srgbClr val="262626"/>
              </a:solidFill>
              <a:latin typeface="Arial"/>
              <a:ea typeface="+mn-ea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50825" y="1989138"/>
            <a:ext cx="8458200" cy="4229100"/>
            <a:chOff x="0" y="0"/>
            <a:chExt cx="8458200" cy="4229100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714500" cy="1714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eaLnBrk="1" hangingPunct="1">
                <a:defRPr/>
              </a:pPr>
              <a:endParaRPr lang="en-US" dirty="0">
                <a:solidFill>
                  <a:srgbClr val="FFFFFF"/>
                </a:solidFill>
                <a:latin typeface="Arial"/>
                <a:ea typeface="MS PGothic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086100" y="0"/>
              <a:ext cx="1714500" cy="1714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eaLnBrk="1" hangingPunct="1">
                <a:defRPr/>
              </a:pPr>
              <a:endParaRPr lang="en-US" dirty="0">
                <a:solidFill>
                  <a:srgbClr val="FFFFFF"/>
                </a:solidFill>
                <a:latin typeface="Arial"/>
                <a:ea typeface="MS PGothic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6172200" y="342900"/>
              <a:ext cx="1714500" cy="1714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eaLnBrk="1" hangingPunct="1">
                <a:defRPr/>
              </a:pPr>
              <a:endParaRPr lang="en-US" dirty="0">
                <a:solidFill>
                  <a:srgbClr val="FFFFFF"/>
                </a:solidFill>
                <a:latin typeface="Arial"/>
                <a:ea typeface="MS PGothic"/>
              </a:endParaRPr>
            </a:p>
          </p:txBody>
        </p:sp>
        <p:cxnSp>
          <p:nvCxnSpPr>
            <p:cNvPr id="12" name="Curved Connector 11"/>
            <p:cNvCxnSpPr>
              <a:cxnSpLocks noChangeShapeType="1"/>
            </p:cNvCxnSpPr>
            <p:nvPr/>
          </p:nvCxnSpPr>
          <p:spPr bwMode="auto">
            <a:xfrm flipV="1">
              <a:off x="1714500" y="571500"/>
              <a:ext cx="1371600" cy="342900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Curved Connector 12"/>
            <p:cNvCxnSpPr>
              <a:cxnSpLocks noChangeShapeType="1"/>
            </p:cNvCxnSpPr>
            <p:nvPr/>
          </p:nvCxnSpPr>
          <p:spPr bwMode="auto">
            <a:xfrm>
              <a:off x="4800600" y="571500"/>
              <a:ext cx="1371600" cy="571500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6743700" y="2514600"/>
              <a:ext cx="1714500" cy="1714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eaLnBrk="1" hangingPunct="1">
                <a:defRPr/>
              </a:pPr>
              <a:endParaRPr lang="en-US" dirty="0">
                <a:solidFill>
                  <a:srgbClr val="FFFFFF"/>
                </a:solidFill>
                <a:latin typeface="Arial"/>
                <a:ea typeface="MS PGothic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886200" y="2400300"/>
              <a:ext cx="1714500" cy="1714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eaLnBrk="1" hangingPunct="1">
                <a:defRPr/>
              </a:pPr>
              <a:endParaRPr lang="en-US" dirty="0">
                <a:solidFill>
                  <a:srgbClr val="FFFFFF"/>
                </a:solidFill>
                <a:latin typeface="Arial"/>
                <a:ea typeface="MS PGothic"/>
              </a:endParaRPr>
            </a:p>
          </p:txBody>
        </p:sp>
        <p:cxnSp>
          <p:nvCxnSpPr>
            <p:cNvPr id="16" name="Curved Connector 15"/>
            <p:cNvCxnSpPr>
              <a:cxnSpLocks noChangeShapeType="1"/>
            </p:cNvCxnSpPr>
            <p:nvPr/>
          </p:nvCxnSpPr>
          <p:spPr bwMode="auto">
            <a:xfrm rot="16200000" flipH="1">
              <a:off x="7429500" y="1600200"/>
              <a:ext cx="1371600" cy="457200"/>
            </a:xfrm>
            <a:prstGeom prst="curvedConnector3">
              <a:avLst>
                <a:gd name="adj1" fmla="val 25000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Curved Connector 16"/>
            <p:cNvCxnSpPr>
              <a:cxnSpLocks noChangeShapeType="1"/>
            </p:cNvCxnSpPr>
            <p:nvPr/>
          </p:nvCxnSpPr>
          <p:spPr bwMode="auto">
            <a:xfrm flipH="1" flipV="1">
              <a:off x="5600700" y="3086100"/>
              <a:ext cx="1143000" cy="342900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Curved Connector 17"/>
            <p:cNvCxnSpPr>
              <a:cxnSpLocks noChangeShapeType="1"/>
            </p:cNvCxnSpPr>
            <p:nvPr/>
          </p:nvCxnSpPr>
          <p:spPr bwMode="auto">
            <a:xfrm flipH="1">
              <a:off x="2971800" y="3429000"/>
              <a:ext cx="914400" cy="228600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389" name="Rectangle 18"/>
          <p:cNvSpPr>
            <a:spLocks noChangeArrowheads="1"/>
          </p:cNvSpPr>
          <p:nvPr/>
        </p:nvSpPr>
        <p:spPr bwMode="auto">
          <a:xfrm>
            <a:off x="468313" y="2276475"/>
            <a:ext cx="12239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en-US">
                <a:solidFill>
                  <a:srgbClr val="262626"/>
                </a:solidFill>
              </a:rPr>
              <a:t>Событие</a:t>
            </a:r>
            <a:r>
              <a:rPr lang="en-US" altLang="en-US">
                <a:solidFill>
                  <a:srgbClr val="262626"/>
                </a:solidFill>
              </a:rPr>
              <a:t>, </a:t>
            </a:r>
            <a:r>
              <a:rPr lang="ru-RU" altLang="en-US">
                <a:solidFill>
                  <a:srgbClr val="262626"/>
                </a:solidFill>
              </a:rPr>
              <a:t>детали и картинка</a:t>
            </a:r>
            <a:endParaRPr lang="en-US" altLang="en-US">
              <a:solidFill>
                <a:srgbClr val="262626"/>
              </a:solidFill>
            </a:endParaRPr>
          </a:p>
        </p:txBody>
      </p:sp>
      <p:sp>
        <p:nvSpPr>
          <p:cNvPr id="16390" name="Rectangle 19"/>
          <p:cNvSpPr>
            <a:spLocks noChangeArrowheads="1"/>
          </p:cNvSpPr>
          <p:nvPr/>
        </p:nvSpPr>
        <p:spPr bwMode="auto">
          <a:xfrm>
            <a:off x="3492500" y="2349500"/>
            <a:ext cx="12239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en-US">
                <a:solidFill>
                  <a:srgbClr val="262626"/>
                </a:solidFill>
              </a:rPr>
              <a:t>Событие</a:t>
            </a:r>
            <a:r>
              <a:rPr lang="en-US" altLang="en-US">
                <a:solidFill>
                  <a:srgbClr val="262626"/>
                </a:solidFill>
              </a:rPr>
              <a:t>, </a:t>
            </a:r>
            <a:r>
              <a:rPr lang="ru-RU" altLang="en-US">
                <a:solidFill>
                  <a:srgbClr val="262626"/>
                </a:solidFill>
              </a:rPr>
              <a:t>детали и картинка</a:t>
            </a:r>
            <a:endParaRPr lang="en-US" altLang="en-US">
              <a:solidFill>
                <a:srgbClr val="262626"/>
              </a:solidFill>
            </a:endParaRPr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6659563" y="2565400"/>
            <a:ext cx="12255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en-US">
                <a:solidFill>
                  <a:srgbClr val="262626"/>
                </a:solidFill>
              </a:rPr>
              <a:t>Событие</a:t>
            </a:r>
            <a:r>
              <a:rPr lang="en-US" altLang="en-US">
                <a:solidFill>
                  <a:srgbClr val="262626"/>
                </a:solidFill>
              </a:rPr>
              <a:t>, </a:t>
            </a:r>
            <a:r>
              <a:rPr lang="ru-RU" altLang="en-US">
                <a:solidFill>
                  <a:srgbClr val="262626"/>
                </a:solidFill>
              </a:rPr>
              <a:t>детали и картинка</a:t>
            </a:r>
            <a:endParaRPr lang="en-US" altLang="en-US">
              <a:solidFill>
                <a:srgbClr val="262626"/>
              </a:solidFill>
            </a:endParaRPr>
          </a:p>
        </p:txBody>
      </p:sp>
      <p:sp>
        <p:nvSpPr>
          <p:cNvPr id="16392" name="Rectangle 21"/>
          <p:cNvSpPr>
            <a:spLocks noChangeArrowheads="1"/>
          </p:cNvSpPr>
          <p:nvPr/>
        </p:nvSpPr>
        <p:spPr bwMode="auto">
          <a:xfrm>
            <a:off x="4284663" y="4652963"/>
            <a:ext cx="14398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en-US">
                <a:solidFill>
                  <a:srgbClr val="262626"/>
                </a:solidFill>
              </a:rPr>
              <a:t>Событие</a:t>
            </a:r>
            <a:r>
              <a:rPr lang="en-US" altLang="en-US">
                <a:solidFill>
                  <a:srgbClr val="262626"/>
                </a:solidFill>
              </a:rPr>
              <a:t>, </a:t>
            </a:r>
            <a:r>
              <a:rPr lang="ru-RU" altLang="en-US">
                <a:solidFill>
                  <a:srgbClr val="262626"/>
                </a:solidFill>
              </a:rPr>
              <a:t>детали и картинка</a:t>
            </a:r>
            <a:endParaRPr lang="en-US" altLang="en-US">
              <a:solidFill>
                <a:srgbClr val="262626"/>
              </a:solidFill>
            </a:endParaRPr>
          </a:p>
        </p:txBody>
      </p:sp>
      <p:sp>
        <p:nvSpPr>
          <p:cNvPr id="16393" name="Rectangle 22"/>
          <p:cNvSpPr>
            <a:spLocks noChangeArrowheads="1"/>
          </p:cNvSpPr>
          <p:nvPr/>
        </p:nvSpPr>
        <p:spPr bwMode="auto">
          <a:xfrm>
            <a:off x="7380288" y="4724400"/>
            <a:ext cx="1152525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en-US">
                <a:solidFill>
                  <a:srgbClr val="262626"/>
                </a:solidFill>
              </a:rPr>
              <a:t>Событие</a:t>
            </a:r>
            <a:r>
              <a:rPr lang="en-US" altLang="en-US">
                <a:solidFill>
                  <a:srgbClr val="262626"/>
                </a:solidFill>
              </a:rPr>
              <a:t>, </a:t>
            </a:r>
            <a:r>
              <a:rPr lang="ru-RU" altLang="en-US">
                <a:solidFill>
                  <a:srgbClr val="262626"/>
                </a:solidFill>
              </a:rPr>
              <a:t>детали и картинка</a:t>
            </a:r>
            <a:endParaRPr lang="en-US" altLang="en-US">
              <a:solidFill>
                <a:srgbClr val="262626"/>
              </a:solidFill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53120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.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На всех этапах урока считаю оправданным использование разнообразных занимательных форм обучения: игр,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упражнений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 состязаний, конкурсов, игр-путешествий, викторин, загадок, шуток. Такого рода занимательные или игровые задания привлекательны для школьников любой возрастной ступени.   Нестандартная, игровая форма урока создает ситуацию психологической раскованности на занятии, устраняет угрозу отчуждения ученика от учебного материала. 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 </a:t>
            </a:r>
            <a:r>
              <a:rPr lang="ru-RU" altLang="en-US" dirty="0" smtClean="0"/>
              <a:t>Диаграмма «рыбьей кости»</a:t>
            </a:r>
            <a:endParaRPr lang="en-GB" altLang="en-US" dirty="0" smtClean="0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895350" y="1985963"/>
            <a:ext cx="7780338" cy="4433887"/>
            <a:chOff x="564" y="1251"/>
            <a:chExt cx="4901" cy="2793"/>
          </a:xfrm>
        </p:grpSpPr>
        <p:sp>
          <p:nvSpPr>
            <p:cNvPr id="132100" name="Line 4"/>
            <p:cNvSpPr>
              <a:spLocks noChangeShapeType="1"/>
            </p:cNvSpPr>
            <p:nvPr/>
          </p:nvSpPr>
          <p:spPr bwMode="auto">
            <a:xfrm>
              <a:off x="790" y="2384"/>
              <a:ext cx="3617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1" hangingPunct="1">
                <a:defRPr/>
              </a:pPr>
              <a:endParaRPr lang="en-US" dirty="0">
                <a:solidFill>
                  <a:srgbClr val="595959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32101" name="Line 5"/>
            <p:cNvSpPr>
              <a:spLocks noChangeShapeType="1"/>
            </p:cNvSpPr>
            <p:nvPr/>
          </p:nvSpPr>
          <p:spPr bwMode="auto">
            <a:xfrm flipH="1">
              <a:off x="1567" y="2384"/>
              <a:ext cx="630" cy="108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1" hangingPunct="1">
                <a:defRPr/>
              </a:pPr>
              <a:endParaRPr lang="en-US" dirty="0">
                <a:solidFill>
                  <a:srgbClr val="595959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32102" name="Line 6"/>
            <p:cNvSpPr>
              <a:spLocks noChangeShapeType="1"/>
            </p:cNvSpPr>
            <p:nvPr/>
          </p:nvSpPr>
          <p:spPr bwMode="auto">
            <a:xfrm flipH="1" flipV="1">
              <a:off x="1059" y="1580"/>
              <a:ext cx="481" cy="77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1" hangingPunct="1">
                <a:defRPr/>
              </a:pPr>
              <a:endParaRPr lang="en-US" dirty="0">
                <a:solidFill>
                  <a:srgbClr val="595959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32103" name="Line 7"/>
            <p:cNvSpPr>
              <a:spLocks noChangeShapeType="1"/>
            </p:cNvSpPr>
            <p:nvPr/>
          </p:nvSpPr>
          <p:spPr bwMode="auto">
            <a:xfrm flipH="1" flipV="1">
              <a:off x="2880" y="1607"/>
              <a:ext cx="469" cy="7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1" hangingPunct="1">
                <a:defRPr/>
              </a:pPr>
              <a:endParaRPr lang="en-US" dirty="0">
                <a:solidFill>
                  <a:srgbClr val="595959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32104" name="Rectangle 8"/>
            <p:cNvSpPr>
              <a:spLocks noChangeArrowheads="1"/>
            </p:cNvSpPr>
            <p:nvPr/>
          </p:nvSpPr>
          <p:spPr bwMode="auto">
            <a:xfrm>
              <a:off x="4501" y="1902"/>
              <a:ext cx="964" cy="95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ru-RU" sz="3600" dirty="0" err="1">
                  <a:solidFill>
                    <a:srgbClr val="595959"/>
                  </a:solidFill>
                  <a:latin typeface="Arial" charset="0"/>
                  <a:ea typeface="MS PGothic" charset="0"/>
                  <a:cs typeface="MS PGothic" charset="0"/>
                </a:rPr>
                <a:t>Следс</a:t>
              </a:r>
              <a:endParaRPr lang="ru-RU" sz="3600" dirty="0">
                <a:solidFill>
                  <a:srgbClr val="595959"/>
                </a:solidFill>
                <a:latin typeface="Arial" charset="0"/>
                <a:ea typeface="MS PGothic" charset="0"/>
                <a:cs typeface="MS PGothic" charset="0"/>
              </a:endParaRPr>
            </a:p>
            <a:p>
              <a:pPr algn="ctr" eaLnBrk="1" hangingPunct="1">
                <a:defRPr/>
              </a:pPr>
              <a:r>
                <a:rPr lang="ru-RU" sz="3600" dirty="0" err="1">
                  <a:solidFill>
                    <a:srgbClr val="595959"/>
                  </a:solidFill>
                  <a:latin typeface="Arial" charset="0"/>
                  <a:ea typeface="MS PGothic" charset="0"/>
                  <a:cs typeface="MS PGothic" charset="0"/>
                </a:rPr>
                <a:t>твие</a:t>
              </a:r>
              <a:endParaRPr lang="en-GB" sz="3600" dirty="0">
                <a:solidFill>
                  <a:srgbClr val="595959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32106" name="Text Box 10"/>
            <p:cNvSpPr txBox="1">
              <a:spLocks noChangeArrowheads="1"/>
            </p:cNvSpPr>
            <p:nvPr/>
          </p:nvSpPr>
          <p:spPr bwMode="auto">
            <a:xfrm>
              <a:off x="1165" y="3443"/>
              <a:ext cx="1005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ru-RU" sz="2800" dirty="0">
                  <a:solidFill>
                    <a:srgbClr val="595959"/>
                  </a:solidFill>
                  <a:latin typeface="Arial Unicode MS" charset="0"/>
                  <a:ea typeface="MS PGothic" charset="0"/>
                  <a:cs typeface="MS PGothic" charset="0"/>
                </a:rPr>
                <a:t>Причина</a:t>
              </a:r>
              <a:r>
                <a:rPr lang="en-GB" sz="2800" dirty="0">
                  <a:solidFill>
                    <a:srgbClr val="595959"/>
                  </a:solidFill>
                  <a:latin typeface="Arial Unicode MS" charset="0"/>
                  <a:ea typeface="MS PGothic" charset="0"/>
                  <a:cs typeface="MS PGothic" charset="0"/>
                </a:rPr>
                <a:t> 3</a:t>
              </a:r>
            </a:p>
          </p:txBody>
        </p:sp>
        <p:sp>
          <p:nvSpPr>
            <p:cNvPr id="132107" name="Text Box 11"/>
            <p:cNvSpPr txBox="1">
              <a:spLocks noChangeArrowheads="1"/>
            </p:cNvSpPr>
            <p:nvPr/>
          </p:nvSpPr>
          <p:spPr bwMode="auto">
            <a:xfrm>
              <a:off x="564" y="1288"/>
              <a:ext cx="1005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ru-RU" sz="2800" dirty="0">
                  <a:solidFill>
                    <a:srgbClr val="595959"/>
                  </a:solidFill>
                  <a:latin typeface="Arial Unicode MS" charset="0"/>
                  <a:ea typeface="MS PGothic" charset="0"/>
                  <a:cs typeface="MS PGothic" charset="0"/>
                </a:rPr>
                <a:t>Причина</a:t>
              </a:r>
              <a:r>
                <a:rPr lang="en-GB" sz="2800" dirty="0">
                  <a:solidFill>
                    <a:srgbClr val="595959"/>
                  </a:solidFill>
                  <a:latin typeface="Arial Unicode MS" charset="0"/>
                  <a:ea typeface="MS PGothic" charset="0"/>
                  <a:cs typeface="MS PGothic" charset="0"/>
                </a:rPr>
                <a:t> 1</a:t>
              </a:r>
            </a:p>
          </p:txBody>
        </p:sp>
        <p:sp>
          <p:nvSpPr>
            <p:cNvPr id="132108" name="Text Box 12"/>
            <p:cNvSpPr txBox="1">
              <a:spLocks noChangeArrowheads="1"/>
            </p:cNvSpPr>
            <p:nvPr/>
          </p:nvSpPr>
          <p:spPr bwMode="auto">
            <a:xfrm>
              <a:off x="2495" y="1251"/>
              <a:ext cx="1205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ru-RU" sz="2800" dirty="0">
                  <a:solidFill>
                    <a:srgbClr val="595959"/>
                  </a:solidFill>
                  <a:latin typeface="Arial Unicode MS" charset="0"/>
                  <a:ea typeface="MS PGothic" charset="0"/>
                  <a:cs typeface="MS PGothic" charset="0"/>
                </a:rPr>
                <a:t>Причина</a:t>
              </a:r>
              <a:r>
                <a:rPr lang="en-GB" sz="2800" dirty="0">
                  <a:solidFill>
                    <a:srgbClr val="595959"/>
                  </a:solidFill>
                  <a:latin typeface="Arial Unicode MS" charset="0"/>
                  <a:ea typeface="MS PGothic" charset="0"/>
                  <a:cs typeface="MS PGothic" charset="0"/>
                </a:rPr>
                <a:t> 2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143380"/>
            <a:ext cx="4614866" cy="21812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500034" y="500042"/>
          <a:ext cx="8072494" cy="5857916"/>
        </p:xfrm>
        <a:graphic>
          <a:graphicData uri="http://schemas.openxmlformats.org/presentationml/2006/ole">
            <p:oleObj spid="_x0000_s72706" name="Документ" r:id="rId3" imgW="9253325" imgH="6402264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festival.1september.ru/articles/626313/presentation/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9"/>
            <a:ext cx="8286808" cy="603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8286808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3729" name="Object 1"/>
          <p:cNvGraphicFramePr>
            <a:graphicFrameLocks noChangeAspect="1"/>
          </p:cNvGraphicFramePr>
          <p:nvPr/>
        </p:nvGraphicFramePr>
        <p:xfrm>
          <a:off x="214282" y="0"/>
          <a:ext cx="8643966" cy="6500834"/>
        </p:xfrm>
        <a:graphic>
          <a:graphicData uri="http://schemas.openxmlformats.org/presentationml/2006/ole">
            <p:oleObj spid="_x0000_s77826" name="Слайд" r:id="rId3" imgW="4569445" imgH="3426611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Documents and Settings\Admin\Мои документы\Мои рисунки\img1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835824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Documents and Settings\Admin\Local Settings\Temporary Internet Files\Content.Word\img15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714356"/>
            <a:ext cx="828680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32623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85720" y="285728"/>
            <a:ext cx="8572560" cy="62478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Большое значение для раскрытия творческого потенциала ученика имеют 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 нетрадиционные формы домашнего задания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, которые призваны, с одной стороны, закреплять знания, умения и навыки, полученные на уроке, а с другой стороны, позволяют ребёнку проявить самостоятельность, самому найти решение нестандартного вопроса, задания.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Типы домашнего задания: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- творческая работа;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-подготовка иллюстраций к литературным произведениям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- инсценировка художественного произведения;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- создание самостоятельных литературных произведений различных жанров;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- Составление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сопоставительных таблиц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, опорных таблиц;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- презентации (обзор героев произведения, биография писателя)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и т.д.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Такие домашние задания помогают избегать однообразия, рутины в обучении. Ребёнок может почувствовать себя и в роли автора, и в роли иллюстратора, и в роли учителя. Необычные задания активизируют мышление, заставляют ребёнка обобщать, систематизировать материал по теме.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2"/>
          </p:nvPr>
        </p:nvSpPr>
        <p:spPr>
          <a:xfrm>
            <a:off x="3643306" y="5929330"/>
            <a:ext cx="1928826" cy="43099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6858016" y="5786454"/>
            <a:ext cx="1828784" cy="57386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-27-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7288" y="0"/>
            <a:ext cx="964413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142984"/>
            <a:ext cx="821537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00" dirty="0" smtClean="0">
                <a:solidFill>
                  <a:srgbClr val="00B050"/>
                </a:solidFill>
              </a:rPr>
              <a:t>Спасибо </a:t>
            </a:r>
          </a:p>
          <a:p>
            <a:pPr algn="ctr"/>
            <a:r>
              <a:rPr lang="ru-RU" sz="11500" dirty="0" smtClean="0">
                <a:solidFill>
                  <a:srgbClr val="00B050"/>
                </a:solidFill>
              </a:rPr>
              <a:t>за </a:t>
            </a:r>
          </a:p>
          <a:p>
            <a:pPr algn="ctr"/>
            <a:r>
              <a:rPr lang="ru-RU" sz="11500" dirty="0" smtClean="0">
                <a:solidFill>
                  <a:srgbClr val="00B050"/>
                </a:solidFill>
              </a:rPr>
              <a:t>внимание</a:t>
            </a:r>
            <a:endParaRPr lang="ru-RU" sz="115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/>
              <a:t>Слайд 6</a:t>
            </a:r>
            <a:r>
              <a:rPr lang="ru-RU" b="1" dirty="0" smtClean="0"/>
              <a:t>.«Ромашка вопросов» («Ромашка </a:t>
            </a:r>
            <a:r>
              <a:rPr lang="ru-RU" b="1" dirty="0" err="1" smtClean="0"/>
              <a:t>Блума</a:t>
            </a:r>
            <a:r>
              <a:rPr lang="ru-RU" b="1" dirty="0" smtClean="0"/>
              <a:t>»)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6" name="Содержимое 5" descr="http://do.gendocs.ru/pars_docs/tw_refs/89/88400/88400_html_m7e4b5e58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357430"/>
            <a:ext cx="321471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786182" y="1571612"/>
            <a:ext cx="478634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Таксономия (от др. греч. – расположение, строй, порядок) вопросов, созданная известным американским психологом и педагогом </a:t>
            </a:r>
            <a:r>
              <a:rPr lang="ru-RU" sz="2000" dirty="0" err="1" smtClean="0"/>
              <a:t>Бенджамином</a:t>
            </a:r>
            <a:r>
              <a:rPr lang="ru-RU" sz="2000" dirty="0" smtClean="0"/>
              <a:t> </a:t>
            </a:r>
            <a:r>
              <a:rPr lang="ru-RU" sz="2000" dirty="0" err="1" smtClean="0"/>
              <a:t>Блумом</a:t>
            </a:r>
            <a:r>
              <a:rPr lang="ru-RU" sz="2000" dirty="0" smtClean="0"/>
              <a:t>, достаточно популярна в мире современного образования. Эти вопросы связаны с его классификацией уровней познавательной деятельности: знание, понимание, применение, анализ, синтез и оценка. 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Шесть лепестков – шесть типов вопросов.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892971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Слайд 7  </a:t>
            </a:r>
            <a:r>
              <a:rPr lang="ru-RU" sz="2400" b="1" dirty="0" smtClean="0"/>
              <a:t>Среди множества существующих на сегодняшний день педагогических технологий можно выделить наиболее прогрессивные, использование которых весьма эффективно при изучении русского языка и литературы  </a:t>
            </a:r>
          </a:p>
          <a:p>
            <a:pPr lvl="0"/>
            <a:r>
              <a:rPr lang="ru-RU" sz="2400" b="1" i="1" dirty="0" smtClean="0">
                <a:solidFill>
                  <a:srgbClr val="FF0000"/>
                </a:solidFill>
              </a:rPr>
              <a:t>Информационные технологии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/>
              <a:t>(как комплекс мероприятий, связанных с насыщением образовательной системы информационными средствами    ( компьютерами, аудио- и </a:t>
            </a:r>
            <a:r>
              <a:rPr lang="ru-RU" sz="2400" b="1" dirty="0" err="1" smtClean="0"/>
              <a:t>видеосредствами</a:t>
            </a:r>
            <a:r>
              <a:rPr lang="ru-RU" sz="2400" b="1" dirty="0" smtClean="0"/>
              <a:t>, информационной продукцией). </a:t>
            </a:r>
          </a:p>
          <a:p>
            <a:pPr lvl="0"/>
            <a:r>
              <a:rPr lang="ru-RU" sz="2400" b="1" dirty="0" smtClean="0"/>
              <a:t> </a:t>
            </a:r>
            <a:r>
              <a:rPr lang="ru-RU" sz="2400" b="1" i="1" dirty="0" smtClean="0">
                <a:solidFill>
                  <a:srgbClr val="FF0000"/>
                </a:solidFill>
              </a:rPr>
              <a:t>Проектная и исследовательская деятельность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/>
              <a:t>как средство всестороннего развития ребенка.</a:t>
            </a:r>
          </a:p>
          <a:p>
            <a:pPr lvl="0"/>
            <a:r>
              <a:rPr lang="ru-RU" sz="2400" b="1" i="1" dirty="0" smtClean="0">
                <a:solidFill>
                  <a:srgbClr val="FF0000"/>
                </a:solidFill>
              </a:rPr>
              <a:t>Нестандартные</a:t>
            </a:r>
            <a:r>
              <a:rPr lang="ru-RU" sz="2400" b="1" dirty="0" smtClean="0">
                <a:solidFill>
                  <a:srgbClr val="FF0000"/>
                </a:solidFill>
              </a:rPr>
              <a:t>, </a:t>
            </a:r>
            <a:r>
              <a:rPr lang="ru-RU" sz="2400" b="1" dirty="0" smtClean="0"/>
              <a:t>в том числе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</a:rPr>
              <a:t>интегрированные </a:t>
            </a:r>
            <a:r>
              <a:rPr lang="ru-RU" sz="2400" b="1" i="1" dirty="0" smtClean="0"/>
              <a:t>уроки</a:t>
            </a:r>
            <a:r>
              <a:rPr lang="ru-RU" sz="2400" b="1" dirty="0" smtClean="0"/>
              <a:t> как средство развития творчества,  </a:t>
            </a:r>
            <a:r>
              <a:rPr lang="ru-RU" sz="2400" b="1" dirty="0" err="1" smtClean="0"/>
              <a:t>креативности</a:t>
            </a:r>
            <a:r>
              <a:rPr lang="ru-RU" sz="2400" b="1" dirty="0" smtClean="0"/>
              <a:t> мышления и социализации личности.  </a:t>
            </a:r>
          </a:p>
          <a:p>
            <a:pPr lvl="0">
              <a:buNone/>
            </a:pPr>
            <a:r>
              <a:rPr lang="ru-RU" sz="2400" b="1" i="1" dirty="0" smtClean="0"/>
              <a:t>     </a:t>
            </a:r>
            <a:r>
              <a:rPr lang="ru-RU" sz="2400" b="1" i="1" dirty="0" smtClean="0">
                <a:solidFill>
                  <a:srgbClr val="FF0000"/>
                </a:solidFill>
              </a:rPr>
              <a:t>Индивидуальные образовательные технологии</a:t>
            </a:r>
            <a:r>
              <a:rPr lang="ru-RU" sz="2400" b="1" dirty="0" smtClean="0">
                <a:solidFill>
                  <a:srgbClr val="FF0000"/>
                </a:solidFill>
              </a:rPr>
              <a:t>: </a:t>
            </a:r>
            <a:r>
              <a:rPr lang="ru-RU" sz="2400" b="1" i="1" dirty="0" smtClean="0">
                <a:solidFill>
                  <a:srgbClr val="FF0000"/>
                </a:solidFill>
              </a:rPr>
              <a:t>                                                                       </a:t>
            </a:r>
            <a:r>
              <a:rPr lang="ru-RU" sz="2400" b="1" dirty="0" smtClean="0"/>
              <a:t>а) создание ситуации успеха для каждого ученика,</a:t>
            </a:r>
            <a:r>
              <a:rPr lang="ru-RU" sz="2400" b="1" i="1" dirty="0" smtClean="0"/>
              <a:t>                                                                   </a:t>
            </a:r>
            <a:r>
              <a:rPr lang="ru-RU" sz="2400" b="1" dirty="0" smtClean="0"/>
              <a:t>б) индивидуальная работа с одаренными детьми.  </a:t>
            </a:r>
            <a:r>
              <a:rPr lang="ru-RU" b="1" dirty="0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8215370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50112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/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 </a:t>
            </a:r>
            <a:r>
              <a:rPr lang="ru-RU" sz="2400" b="1" dirty="0" smtClean="0">
                <a:solidFill>
                  <a:srgbClr val="002060"/>
                </a:solidFill>
              </a:rPr>
              <a:t> Слайд 9   </a:t>
            </a:r>
            <a:r>
              <a:rPr lang="ru-RU" sz="2400" b="1" dirty="0" err="1" smtClean="0">
                <a:solidFill>
                  <a:srgbClr val="FF0000"/>
                </a:solidFill>
              </a:rPr>
              <a:t>Синквейн</a:t>
            </a:r>
            <a:r>
              <a:rPr lang="ru-RU" sz="2400" b="1" dirty="0" smtClean="0">
                <a:solidFill>
                  <a:srgbClr val="FF0000"/>
                </a:solidFill>
              </a:rPr>
              <a:t> </a:t>
            </a:r>
            <a:r>
              <a:rPr lang="ru-RU" b="1" dirty="0" smtClean="0"/>
              <a:t> — это творческая работа, которая имеет короткую форму стихотворения, состоящего из пяти нерифмованных строк.</a:t>
            </a:r>
          </a:p>
          <a:p>
            <a:r>
              <a:rPr lang="ru-RU" b="1" dirty="0" err="1" smtClean="0"/>
              <a:t>Синквейн</a:t>
            </a:r>
            <a:r>
              <a:rPr lang="ru-RU" b="1" dirty="0" smtClean="0"/>
              <a:t> – это не простое стихотворение, а стихотворение, написанное по следующим правилам:</a:t>
            </a:r>
          </a:p>
          <a:p>
            <a:r>
              <a:rPr lang="ru-RU" b="1" dirty="0" smtClean="0"/>
              <a:t>1 строка – одно существительное, выражающее главную тему </a:t>
            </a:r>
            <a:r>
              <a:rPr lang="ru-RU" b="1" dirty="0" err="1" smtClean="0"/>
              <a:t>cинквейна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2 строка – два прилагательных, выражающих главную мысль.</a:t>
            </a:r>
          </a:p>
          <a:p>
            <a:r>
              <a:rPr lang="ru-RU" b="1" dirty="0" smtClean="0"/>
              <a:t>3 строка – три глагола, описывающие действия в рамках темы.</a:t>
            </a:r>
          </a:p>
          <a:p>
            <a:r>
              <a:rPr lang="ru-RU" b="1" dirty="0" smtClean="0"/>
              <a:t>4 строка – фраза, несущая определенный смысл.</a:t>
            </a:r>
          </a:p>
          <a:p>
            <a:r>
              <a:rPr lang="ru-RU" b="1" dirty="0" smtClean="0"/>
              <a:t>5 строка – заключение в форме существительного (ассоциация с первым словом).</a:t>
            </a:r>
          </a:p>
          <a:p>
            <a:r>
              <a:rPr lang="ru-RU" b="1" dirty="0" smtClean="0"/>
              <a:t>Составлять </a:t>
            </a:r>
            <a:r>
              <a:rPr lang="ru-RU" b="1" dirty="0" err="1" smtClean="0"/>
              <a:t>cинквейн</a:t>
            </a:r>
            <a:r>
              <a:rPr lang="ru-RU" b="1" dirty="0" smtClean="0"/>
              <a:t> очень просто и интересно. И к тому же, работа над созданием </a:t>
            </a:r>
            <a:r>
              <a:rPr lang="ru-RU" b="1" dirty="0" err="1" smtClean="0"/>
              <a:t>синквейна</a:t>
            </a:r>
            <a:r>
              <a:rPr lang="ru-RU" b="1" dirty="0" smtClean="0"/>
              <a:t>  развивает образное мышление.                                                           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000" b="1" dirty="0" smtClean="0">
                <a:solidFill>
                  <a:srgbClr val="0070C0"/>
                </a:solidFill>
              </a:rPr>
              <a:t>1.Учитель                                                                                                                                     2.Мудрый, справедливый                                                                                                                             3.Дает знания ,волнуется, радуется                                                                                                                      4.Учитель всегда придет на помощь.                                                                            5.Наставник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530</TotalTime>
  <Words>1113</Words>
  <Application>Microsoft Office PowerPoint</Application>
  <PresentationFormat>Экран (4:3)</PresentationFormat>
  <Paragraphs>236</Paragraphs>
  <Slides>59</Slides>
  <Notes>6</Notes>
  <HiddenSlides>0</HiddenSlides>
  <MMClips>15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59</vt:i4>
      </vt:variant>
    </vt:vector>
  </HeadingPairs>
  <TitlesOfParts>
    <vt:vector size="63" baseType="lpstr">
      <vt:lpstr>Поток</vt:lpstr>
      <vt:lpstr>Презентация</vt:lpstr>
      <vt:lpstr>Документ</vt:lpstr>
      <vt:lpstr>Слайд</vt:lpstr>
      <vt:lpstr>              </vt:lpstr>
      <vt:lpstr>Слайд 2 Из истории вопроса</vt:lpstr>
      <vt:lpstr>Слайд 3 Основными целями инновационного обучения являются:</vt:lpstr>
      <vt:lpstr>Слайд 4</vt:lpstr>
      <vt:lpstr>Слайд 5</vt:lpstr>
      <vt:lpstr>Слайд 6.«Ромашка вопросов» («Ромашка Блума») 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Планета Теоретическая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А ВАМ  ПРИВЕТствие…</vt:lpstr>
      <vt:lpstr>КОНКУРС ПЕРВЫЙ!  «Фонетическая разминка»</vt:lpstr>
      <vt:lpstr>КОНКУРС ПЕРВЫЙ!  «Фонетическая разминка»</vt:lpstr>
      <vt:lpstr>«Фонетическая разминка»</vt:lpstr>
      <vt:lpstr>Фонетический блиц-опрос</vt:lpstr>
      <vt:lpstr>Профессиональный конкурс</vt:lpstr>
      <vt:lpstr>«Лексический бой»</vt:lpstr>
      <vt:lpstr>ВНИМАНИЕ!  ВНИМАНИЕ!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ВОПРОС - ШУТКА</vt:lpstr>
      <vt:lpstr>НАЙДИ НАЧАЛО</vt:lpstr>
      <vt:lpstr>УЗНАЙ ГОРОД </vt:lpstr>
      <vt:lpstr>ПОДВЕДЁМ ИТОГИ!</vt:lpstr>
      <vt:lpstr>Слайд 44</vt:lpstr>
      <vt:lpstr>Слайд 45</vt:lpstr>
      <vt:lpstr>Слайд 46</vt:lpstr>
      <vt:lpstr> Диаграмма Венна</vt:lpstr>
      <vt:lpstr> Временная диаграмма</vt:lpstr>
      <vt:lpstr>День 8 Сессия 1 Карта истории</vt:lpstr>
      <vt:lpstr> Диаграмма «рыбьей кости»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Доклад                                                                               учителя русского языка и литературы                         МБОУ «Арх-Голицинская Сош»                                       Михеевой Людмилы Николаевны</dc:title>
  <dc:creator>1</dc:creator>
  <cp:lastModifiedBy>Comp</cp:lastModifiedBy>
  <cp:revision>117</cp:revision>
  <dcterms:created xsi:type="dcterms:W3CDTF">2015-07-10T09:27:44Z</dcterms:created>
  <dcterms:modified xsi:type="dcterms:W3CDTF">2017-12-19T07:27:49Z</dcterms:modified>
</cp:coreProperties>
</file>