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82" r:id="rId5"/>
    <p:sldId id="281" r:id="rId6"/>
    <p:sldId id="283" r:id="rId7"/>
    <p:sldId id="260" r:id="rId8"/>
    <p:sldId id="280" r:id="rId9"/>
    <p:sldId id="270" r:id="rId10"/>
    <p:sldId id="279" r:id="rId11"/>
    <p:sldId id="284" r:id="rId12"/>
    <p:sldId id="28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E3C2A-7568-40CB-A054-D05C68362A09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3F715-6AB3-401D-BD9C-016F7C0E505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E3C2A-7568-40CB-A054-D05C68362A09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3F715-6AB3-401D-BD9C-016F7C0E5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E3C2A-7568-40CB-A054-D05C68362A09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3F715-6AB3-401D-BD9C-016F7C0E5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E3C2A-7568-40CB-A054-D05C68362A09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3F715-6AB3-401D-BD9C-016F7C0E505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E3C2A-7568-40CB-A054-D05C68362A09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3F715-6AB3-401D-BD9C-016F7C0E5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E3C2A-7568-40CB-A054-D05C68362A09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3F715-6AB3-401D-BD9C-016F7C0E505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E3C2A-7568-40CB-A054-D05C68362A09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3F715-6AB3-401D-BD9C-016F7C0E505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E3C2A-7568-40CB-A054-D05C68362A09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3F715-6AB3-401D-BD9C-016F7C0E5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E3C2A-7568-40CB-A054-D05C68362A09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3F715-6AB3-401D-BD9C-016F7C0E5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E3C2A-7568-40CB-A054-D05C68362A09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3F715-6AB3-401D-BD9C-016F7C0E5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E3C2A-7568-40CB-A054-D05C68362A09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3F715-6AB3-401D-BD9C-016F7C0E505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BBE3C2A-7568-40CB-A054-D05C68362A09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293F715-6AB3-401D-BD9C-016F7C0E505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332655"/>
            <a:ext cx="7560840" cy="882119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</a:rPr>
              <a:t>Муниципальное бюджетное дошкольное образовательное учреждение «Детский сад № 141 «</a:t>
            </a:r>
            <a:r>
              <a:rPr lang="ru-RU" sz="1800" dirty="0" err="1" smtClean="0">
                <a:solidFill>
                  <a:schemeClr val="accent6">
                    <a:lumMod val="75000"/>
                  </a:schemeClr>
                </a:solidFill>
              </a:rPr>
              <a:t>Пилеш</a:t>
            </a: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</a:rPr>
              <a:t>» комбинированного вида» города Чебоксары Чувашской Республики </a:t>
            </a:r>
            <a:endParaRPr lang="ru-RU" sz="1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772816"/>
            <a:ext cx="7535391" cy="3600400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АВТОМАТИЗАЦИЯ ЗВУКА Ц</a:t>
            </a:r>
            <a:b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4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1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Подготовили:</a:t>
            </a:r>
            <a:br>
              <a:rPr lang="ru-RU" sz="1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18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Шкирдова</a:t>
            </a:r>
            <a:r>
              <a:rPr lang="ru-RU" sz="1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Екатерина </a:t>
            </a:r>
            <a:r>
              <a:rPr lang="ru-RU" sz="1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Михайловна, учитель-логопед </a:t>
            </a:r>
            <a:br>
              <a:rPr lang="ru-RU" sz="1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248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08912" cy="1150064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320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Автоматизация звука </a:t>
            </a:r>
            <a:r>
              <a:rPr lang="ru-RU" sz="32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Ц </a:t>
            </a:r>
            <a:r>
              <a:rPr lang="ru-RU" sz="320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в </a:t>
            </a:r>
            <a:r>
              <a:rPr lang="ru-RU" sz="32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конце </a:t>
            </a:r>
            <a:r>
              <a:rPr lang="ru-RU" sz="320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слова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3212976"/>
            <a:ext cx="7344816" cy="72008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51520" y="3284984"/>
            <a:ext cx="8640960" cy="1150064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lnSpc>
                <a:spcPct val="150000"/>
              </a:lnSpc>
              <a:buFont typeface="Georgia" pitchFamily="18" charset="0"/>
              <a:buNone/>
            </a:pP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525" y="1484783"/>
            <a:ext cx="6908949" cy="522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703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49694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/>
              <a:t>Автоматизация звука Ц в </a:t>
            </a:r>
            <a:r>
              <a:rPr lang="ru-RU" sz="3200" dirty="0" err="1" smtClean="0"/>
              <a:t>чистоговорках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3140968"/>
            <a:ext cx="6400800" cy="1065272"/>
          </a:xfrm>
        </p:spPr>
        <p:txBody>
          <a:bodyPr/>
          <a:lstStyle/>
          <a:p>
            <a:pPr lvl="8"/>
            <a:endParaRPr lang="ru-RU" dirty="0"/>
          </a:p>
        </p:txBody>
      </p:sp>
      <p:pic>
        <p:nvPicPr>
          <p:cNvPr id="11266" name="Picture 2" descr="https://i11.fotocdn.net/s129/0dc3ed564b84e02a/public_pin_l/29235017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86340"/>
            <a:ext cx="8116524" cy="573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184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Придумай предложение</a:t>
            </a:r>
            <a:endParaRPr lang="ru-RU" sz="3600" dirty="0"/>
          </a:p>
        </p:txBody>
      </p:sp>
      <p:pic>
        <p:nvPicPr>
          <p:cNvPr id="13314" name="Picture 2" descr="C:\Users\Leonid\Desktop\9977801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712962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60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5157192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6000" dirty="0" smtClean="0">
                <a:solidFill>
                  <a:schemeClr val="accent2">
                    <a:lumMod val="50000"/>
                  </a:schemeClr>
                </a:solidFill>
              </a:rPr>
              <a:t>Ц-Ц-Ц</a:t>
            </a:r>
            <a:endParaRPr lang="ru-RU" sz="6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620688"/>
            <a:ext cx="3880718" cy="3891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932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08912" cy="926976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/>
              <a:t>Автоматизация в обратных слогах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04664"/>
            <a:ext cx="8136904" cy="3600400"/>
          </a:xfrm>
        </p:spPr>
        <p:txBody>
          <a:bodyPr>
            <a:normAutofit fontScale="77500" lnSpcReduction="20000"/>
          </a:bodyPr>
          <a:lstStyle/>
          <a:p>
            <a:pPr marL="45720" indent="0" algn="ctr">
              <a:lnSpc>
                <a:spcPct val="120000"/>
              </a:lnSpc>
              <a:buNone/>
            </a:pPr>
            <a:r>
              <a:rPr lang="ru-RU" sz="14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marL="45720" indent="0">
              <a:buNone/>
            </a:pPr>
            <a:endParaRPr lang="ru-RU" sz="36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r>
              <a:rPr lang="ru-RU" sz="6600" dirty="0" smtClean="0"/>
              <a:t> </a:t>
            </a:r>
            <a:endParaRPr lang="ru-RU" sz="6600" dirty="0">
              <a:solidFill>
                <a:srgbClr val="0070C0"/>
              </a:solidFill>
            </a:endParaRPr>
          </a:p>
        </p:txBody>
      </p:sp>
      <p:pic>
        <p:nvPicPr>
          <p:cNvPr id="3074" name="Picture 2" descr="C:\Users\Leonid\Desktop\slide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69193"/>
            <a:ext cx="5312444" cy="470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16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656355"/>
            <a:ext cx="2771775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620687"/>
            <a:ext cx="2733675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645024"/>
            <a:ext cx="3533775" cy="258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263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539552" y="2420888"/>
            <a:ext cx="7992888" cy="3513777"/>
          </a:xfrm>
        </p:spPr>
        <p:txBody>
          <a:bodyPr/>
          <a:lstStyle/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17581" y="476673"/>
            <a:ext cx="7175351" cy="1080120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000" dirty="0" smtClean="0">
                <a:solidFill>
                  <a:schemeClr val="tx1"/>
                </a:solidFill>
              </a:rPr>
              <a:t>Автоматизация в прямых слогах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Leonid\Desktop\3df3d61354c77811a8d4f6877a3b08afa82535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60848"/>
            <a:ext cx="7200800" cy="440795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72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58" y="1045096"/>
            <a:ext cx="3549205" cy="4106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052736"/>
            <a:ext cx="3472787" cy="4106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3054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064896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Автоматизация в слогах </a:t>
            </a:r>
            <a:br>
              <a:rPr lang="ru-RU" sz="3200" dirty="0" smtClean="0"/>
            </a:br>
            <a:r>
              <a:rPr lang="ru-RU" sz="3200" dirty="0" smtClean="0"/>
              <a:t>со стечением согласных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411760" y="1628800"/>
            <a:ext cx="6264696" cy="4752528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endParaRPr lang="ru-RU" sz="2800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14396"/>
            <a:ext cx="3552825" cy="320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573016"/>
            <a:ext cx="4482778" cy="2702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076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26288" cy="792088"/>
          </a:xfrm>
          <a:ln>
            <a:noFill/>
          </a:ln>
          <a:effectLst/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3200" b="0" dirty="0" smtClean="0"/>
              <a:t>Автоматизация звука Ц в начале слова</a:t>
            </a:r>
            <a:br>
              <a:rPr lang="ru-RU" sz="3200" b="0" dirty="0" smtClean="0"/>
            </a:br>
            <a:endParaRPr lang="ru-RU" sz="3200" b="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1556792"/>
            <a:ext cx="7632848" cy="2304256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endParaRPr lang="ru-RU" sz="60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45720" indent="0" algn="ctr">
              <a:buNone/>
            </a:pPr>
            <a:endParaRPr lang="ru-RU" sz="3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45720" indent="0" algn="ctr">
              <a:buNone/>
            </a:pPr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45720" indent="0" algn="ctr">
              <a:buNone/>
            </a:pPr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8194" name="Picture 2" descr="C:\Users\Leonid\Desktop\ciplenok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2001238" cy="296469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285954"/>
            <a:ext cx="3609110" cy="23387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 descr="C:\Users\Leonid\Desktop\Рисунок цвет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787" y="1268760"/>
            <a:ext cx="2163653" cy="279794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6835" y="3992610"/>
            <a:ext cx="2164763" cy="24482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342152"/>
            <a:ext cx="3161928" cy="20987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576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568952" cy="108012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0" dirty="0"/>
              <a:t>Автоматизация звука </a:t>
            </a:r>
            <a:r>
              <a:rPr lang="ru-RU" sz="3200" b="0" dirty="0" smtClean="0"/>
              <a:t>Ц </a:t>
            </a:r>
            <a:r>
              <a:rPr lang="ru-RU" sz="3200" b="0" dirty="0"/>
              <a:t>в </a:t>
            </a:r>
            <a:r>
              <a:rPr lang="ru-RU" sz="3200" b="0" dirty="0" smtClean="0"/>
              <a:t>середине </a:t>
            </a:r>
            <a:r>
              <a:rPr lang="ru-RU" sz="3200" b="0" dirty="0"/>
              <a:t>слова</a:t>
            </a:r>
            <a:br>
              <a:rPr lang="ru-RU" sz="3200" b="0" dirty="0"/>
            </a:b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2996952"/>
            <a:ext cx="6400800" cy="1209288"/>
          </a:xfrm>
        </p:spPr>
        <p:txBody>
          <a:bodyPr/>
          <a:lstStyle/>
          <a:p>
            <a:pPr marL="45720" indent="0">
              <a:buNone/>
            </a:pP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96752"/>
            <a:ext cx="7045127" cy="5094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356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1212</TotalTime>
  <Words>59</Words>
  <Application>Microsoft Office PowerPoint</Application>
  <PresentationFormat>Экран (4:3)</PresentationFormat>
  <Paragraphs>18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 АВТОМАТИЗАЦИЯ ЗВУКА Ц    Подготовили: Шкирдова Екатерина Михайловна, учитель-логопед  </vt:lpstr>
      <vt:lpstr>Ц-Ц-Ц</vt:lpstr>
      <vt:lpstr>Автоматизация в обратных слогах</vt:lpstr>
      <vt:lpstr>Презентация PowerPoint</vt:lpstr>
      <vt:lpstr>Автоматизация в прямых слогах</vt:lpstr>
      <vt:lpstr>Презентация PowerPoint</vt:lpstr>
      <vt:lpstr>Автоматизация в слогах  со стечением согласных</vt:lpstr>
      <vt:lpstr>Автоматизация звука Ц в начале слова </vt:lpstr>
      <vt:lpstr>Автоматизация звука Ц в середине слова </vt:lpstr>
      <vt:lpstr>Автоматизация звука Ц в конце слова</vt:lpstr>
      <vt:lpstr>Автоматизация звука Ц в чистоговорках</vt:lpstr>
      <vt:lpstr>Придумай предложение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МНЕМОТЕХНИКА ПРИ ОБУЧЕНИИ ГРАМОТЕ  Подготовила:  учитель-логопед  Шкирдова Екатерина Михайловна</dc:title>
  <dc:creator>Leonid</dc:creator>
  <cp:lastModifiedBy>Leonid</cp:lastModifiedBy>
  <cp:revision>69</cp:revision>
  <dcterms:created xsi:type="dcterms:W3CDTF">2021-02-19T12:29:36Z</dcterms:created>
  <dcterms:modified xsi:type="dcterms:W3CDTF">2021-11-25T10:36:05Z</dcterms:modified>
</cp:coreProperties>
</file>