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82" r:id="rId5"/>
    <p:sldId id="281" r:id="rId6"/>
    <p:sldId id="283" r:id="rId7"/>
    <p:sldId id="260" r:id="rId8"/>
    <p:sldId id="280" r:id="rId9"/>
    <p:sldId id="270" r:id="rId10"/>
    <p:sldId id="279" r:id="rId11"/>
    <p:sldId id="284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BE3C2A-7568-40CB-A054-D05C68362A0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93F715-6AB3-401D-BD9C-016F7C0E50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5"/>
            <a:ext cx="7560840" cy="88211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бюджетное дошкольное образовательное учреждение «Детский сад № 141 «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Пилеш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» комбинированного вида» города Чебоксары Чувашской Республики 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535391" cy="36004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АВТОМАТИЗАЦИЯ ЗВУКА Ц</a:t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Подготовили:</a:t>
            </a:r>
            <a:b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Шкирдова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Екатерина </a:t>
            </a:r>
            <a: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Михайловна, учитель-логопед </a:t>
            </a:r>
            <a:br>
              <a:rPr lang="ru-RU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115006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Автоматизация звука </a:t>
            </a:r>
            <a:r>
              <a:rPr lang="ru-RU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Ц </a:t>
            </a: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в </a:t>
            </a:r>
            <a:r>
              <a:rPr lang="ru-RU" sz="3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конце </a:t>
            </a:r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слова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3212976"/>
            <a:ext cx="7344816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284984"/>
            <a:ext cx="8640960" cy="1150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150000"/>
              </a:lnSpc>
              <a:buFont typeface="Georgia" pitchFamily="18" charset="0"/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25" y="1484783"/>
            <a:ext cx="6908949" cy="522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Автоматизация звука Ц в </a:t>
            </a:r>
            <a:r>
              <a:rPr lang="ru-RU" sz="3200" dirty="0" err="1" smtClean="0"/>
              <a:t>чистоговорках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140968"/>
            <a:ext cx="6400800" cy="1065272"/>
          </a:xfrm>
        </p:spPr>
        <p:txBody>
          <a:bodyPr/>
          <a:lstStyle/>
          <a:p>
            <a:pPr lvl="8"/>
            <a:endParaRPr lang="ru-RU" dirty="0"/>
          </a:p>
        </p:txBody>
      </p:sp>
      <p:pic>
        <p:nvPicPr>
          <p:cNvPr id="11266" name="Picture 2" descr="https://i11.fotocdn.net/s129/0dc3ed564b84e02a/public_pin_l/2923501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6340"/>
            <a:ext cx="8116524" cy="57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8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Придумай предложение</a:t>
            </a:r>
            <a:endParaRPr lang="ru-RU" sz="3600" dirty="0"/>
          </a:p>
        </p:txBody>
      </p:sp>
      <p:pic>
        <p:nvPicPr>
          <p:cNvPr id="13314" name="Picture 2" descr="C:\Users\Leonid\Desktop\99778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962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15719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Ц-Ц-Ц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880718" cy="38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08912" cy="9269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Автоматизация в обратных слогах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136904" cy="360040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ru-RU" sz="1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6600" dirty="0" smtClean="0"/>
              <a:t> 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Leonid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69193"/>
            <a:ext cx="5312444" cy="47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56355"/>
            <a:ext cx="27717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7"/>
            <a:ext cx="27336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5337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992888" cy="3513777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Автоматизация в прямых слогах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eonid\Desktop\3df3d61354c77811a8d4f6877a3b08afa8253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00800" cy="44079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8" y="1045096"/>
            <a:ext cx="3549205" cy="41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472787" cy="41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5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Автоматизация в слогах </a:t>
            </a:r>
            <a:br>
              <a:rPr lang="ru-RU" sz="3200" dirty="0" smtClean="0"/>
            </a:br>
            <a:r>
              <a:rPr lang="ru-RU" sz="3200" dirty="0" smtClean="0"/>
              <a:t>со стечением согласных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1628800"/>
            <a:ext cx="6264696" cy="47525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4396"/>
            <a:ext cx="35528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482778" cy="270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7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26288" cy="792088"/>
          </a:xfrm>
          <a:ln>
            <a:noFill/>
          </a:ln>
          <a:effectLst/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b="0" dirty="0" smtClean="0"/>
              <a:t>Автоматизация звука Ц в начале слова</a:t>
            </a:r>
            <a:br>
              <a:rPr lang="ru-RU" sz="3200" b="0" dirty="0" smtClean="0"/>
            </a:b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632848" cy="23042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C:\Users\Leonid\Desktop\ciplenok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001238" cy="29646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85954"/>
            <a:ext cx="3609110" cy="2338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Leonid\Desktop\Рисунок цвет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87" y="1268760"/>
            <a:ext cx="2163653" cy="2797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35" y="3992610"/>
            <a:ext cx="2164763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2152"/>
            <a:ext cx="3161928" cy="2098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0" dirty="0"/>
              <a:t>Автоматизация звука </a:t>
            </a:r>
            <a:r>
              <a:rPr lang="ru-RU" sz="3200" b="0" dirty="0" smtClean="0"/>
              <a:t>Ц </a:t>
            </a:r>
            <a:r>
              <a:rPr lang="ru-RU" sz="3200" b="0" dirty="0"/>
              <a:t>в </a:t>
            </a:r>
            <a:r>
              <a:rPr lang="ru-RU" sz="3200" b="0" dirty="0" smtClean="0"/>
              <a:t>середине </a:t>
            </a:r>
            <a:r>
              <a:rPr lang="ru-RU" sz="3200" b="0" dirty="0"/>
              <a:t>слова</a:t>
            </a:r>
            <a:br>
              <a:rPr lang="ru-RU" sz="3200" b="0" dirty="0"/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996952"/>
            <a:ext cx="6400800" cy="120928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45127" cy="509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5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1212</TotalTime>
  <Words>59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АВТОМАТИЗАЦИЯ ЗВУКА Ц    Подготовили: Шкирдова Екатерина Михайловна, учитель-логопед  </vt:lpstr>
      <vt:lpstr>Ц-Ц-Ц</vt:lpstr>
      <vt:lpstr>Автоматизация в обратных слогах</vt:lpstr>
      <vt:lpstr>Презентация PowerPoint</vt:lpstr>
      <vt:lpstr>Автоматизация в прямых слогах</vt:lpstr>
      <vt:lpstr>Презентация PowerPoint</vt:lpstr>
      <vt:lpstr>Автоматизация в слогах  со стечением согласных</vt:lpstr>
      <vt:lpstr>Автоматизация звука Ц в начале слова </vt:lpstr>
      <vt:lpstr>Автоматизация звука Ц в середине слова </vt:lpstr>
      <vt:lpstr>Автоматизация звука Ц в конце слова</vt:lpstr>
      <vt:lpstr>Автоматизация звука Ц в чистоговорках</vt:lpstr>
      <vt:lpstr>Придумай предложение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ПРИ ОБУЧЕНИИ ГРАМОТЕ  Подготовила:  учитель-логопед  Шкирдова Екатерина Михайловна</dc:title>
  <dc:creator>Leonid</dc:creator>
  <cp:lastModifiedBy>Leonid</cp:lastModifiedBy>
  <cp:revision>69</cp:revision>
  <dcterms:created xsi:type="dcterms:W3CDTF">2021-02-19T12:29:36Z</dcterms:created>
  <dcterms:modified xsi:type="dcterms:W3CDTF">2021-11-25T10:36:05Z</dcterms:modified>
</cp:coreProperties>
</file>