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56" r:id="rId11"/>
    <p:sldId id="267" r:id="rId12"/>
    <p:sldId id="266" r:id="rId13"/>
    <p:sldId id="265" r:id="rId14"/>
    <p:sldId id="270" r:id="rId15"/>
    <p:sldId id="271" r:id="rId16"/>
    <p:sldId id="269" r:id="rId17"/>
    <p:sldId id="268" r:id="rId18"/>
    <p:sldId id="257" r:id="rId19"/>
    <p:sldId id="280" r:id="rId20"/>
    <p:sldId id="282" r:id="rId21"/>
    <p:sldId id="283" r:id="rId22"/>
    <p:sldId id="284" r:id="rId23"/>
    <p:sldId id="285" r:id="rId24"/>
    <p:sldId id="286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image" Target="../media/image9.tm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tmp"/><Relationship Id="rId12" Type="http://schemas.openxmlformats.org/officeDocument/2006/relationships/image" Target="../media/image8.tm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tmp"/><Relationship Id="rId11" Type="http://schemas.openxmlformats.org/officeDocument/2006/relationships/image" Target="../media/image7.tmp"/><Relationship Id="rId5" Type="http://schemas.openxmlformats.org/officeDocument/2006/relationships/image" Target="../media/image2.jpeg"/><Relationship Id="rId15" Type="http://schemas.openxmlformats.org/officeDocument/2006/relationships/image" Target="../media/image11.tmp"/><Relationship Id="rId10" Type="http://schemas.openxmlformats.org/officeDocument/2006/relationships/image" Target="../media/image6.tmp"/><Relationship Id="rId4" Type="http://schemas.openxmlformats.org/officeDocument/2006/relationships/image" Target="../media/image1.png"/><Relationship Id="rId9" Type="http://schemas.openxmlformats.org/officeDocument/2006/relationships/slide" Target="slide10.xml"/><Relationship Id="rId14" Type="http://schemas.openxmlformats.org/officeDocument/2006/relationships/image" Target="../media/image10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13" Type="http://schemas.openxmlformats.org/officeDocument/2006/relationships/image" Target="../media/image10.tmp"/><Relationship Id="rId3" Type="http://schemas.openxmlformats.org/officeDocument/2006/relationships/slideLayout" Target="../slideLayouts/slideLayout2.xml"/><Relationship Id="rId7" Type="http://schemas.openxmlformats.org/officeDocument/2006/relationships/slide" Target="slide11.xml"/><Relationship Id="rId12" Type="http://schemas.openxmlformats.org/officeDocument/2006/relationships/image" Target="../media/image9.tm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tmp"/><Relationship Id="rId11" Type="http://schemas.openxmlformats.org/officeDocument/2006/relationships/image" Target="../media/image8.tmp"/><Relationship Id="rId5" Type="http://schemas.openxmlformats.org/officeDocument/2006/relationships/image" Target="../media/image2.jpeg"/><Relationship Id="rId10" Type="http://schemas.openxmlformats.org/officeDocument/2006/relationships/image" Target="../media/image7.tmp"/><Relationship Id="rId4" Type="http://schemas.openxmlformats.org/officeDocument/2006/relationships/image" Target="../media/image1.png"/><Relationship Id="rId9" Type="http://schemas.openxmlformats.org/officeDocument/2006/relationships/image" Target="../media/image5.tmp"/><Relationship Id="rId14" Type="http://schemas.openxmlformats.org/officeDocument/2006/relationships/image" Target="../media/image11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image" Target="../media/image11.tmp"/><Relationship Id="rId3" Type="http://schemas.openxmlformats.org/officeDocument/2006/relationships/slideLayout" Target="../slideLayouts/slideLayout2.xml"/><Relationship Id="rId7" Type="http://schemas.openxmlformats.org/officeDocument/2006/relationships/slide" Target="slide12.xml"/><Relationship Id="rId12" Type="http://schemas.openxmlformats.org/officeDocument/2006/relationships/image" Target="../media/image10.tm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tmp"/><Relationship Id="rId11" Type="http://schemas.openxmlformats.org/officeDocument/2006/relationships/image" Target="../media/image9.tmp"/><Relationship Id="rId5" Type="http://schemas.openxmlformats.org/officeDocument/2006/relationships/image" Target="../media/image2.jpeg"/><Relationship Id="rId10" Type="http://schemas.openxmlformats.org/officeDocument/2006/relationships/image" Target="../media/image8.tmp"/><Relationship Id="rId4" Type="http://schemas.openxmlformats.org/officeDocument/2006/relationships/image" Target="../media/image1.png"/><Relationship Id="rId9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slideLayout" Target="../slideLayouts/slideLayout2.xml"/><Relationship Id="rId7" Type="http://schemas.openxmlformats.org/officeDocument/2006/relationships/slide" Target="slide13.xml"/><Relationship Id="rId12" Type="http://schemas.openxmlformats.org/officeDocument/2006/relationships/image" Target="../media/image11.tm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tmp"/><Relationship Id="rId11" Type="http://schemas.openxmlformats.org/officeDocument/2006/relationships/image" Target="../media/image10.tmp"/><Relationship Id="rId5" Type="http://schemas.openxmlformats.org/officeDocument/2006/relationships/image" Target="../media/image2.jpeg"/><Relationship Id="rId10" Type="http://schemas.openxmlformats.org/officeDocument/2006/relationships/image" Target="../media/image9.tmp"/><Relationship Id="rId4" Type="http://schemas.openxmlformats.org/officeDocument/2006/relationships/image" Target="../media/image1.png"/><Relationship Id="rId9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slideLayout" Target="../slideLayouts/slideLayout2.xml"/><Relationship Id="rId7" Type="http://schemas.openxmlformats.org/officeDocument/2006/relationships/slide" Target="slide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tmp"/><Relationship Id="rId11" Type="http://schemas.openxmlformats.org/officeDocument/2006/relationships/image" Target="../media/image11.tmp"/><Relationship Id="rId5" Type="http://schemas.openxmlformats.org/officeDocument/2006/relationships/image" Target="../media/image2.jpeg"/><Relationship Id="rId10" Type="http://schemas.openxmlformats.org/officeDocument/2006/relationships/image" Target="../media/image10.tmp"/><Relationship Id="rId4" Type="http://schemas.openxmlformats.org/officeDocument/2006/relationships/image" Target="../media/image1.png"/><Relationship Id="rId9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slideLayout" Target="../slideLayouts/slideLayout2.xml"/><Relationship Id="rId7" Type="http://schemas.openxmlformats.org/officeDocument/2006/relationships/slide" Target="slide1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tmp"/><Relationship Id="rId5" Type="http://schemas.openxmlformats.org/officeDocument/2006/relationships/image" Target="../media/image2.jpeg"/><Relationship Id="rId10" Type="http://schemas.openxmlformats.org/officeDocument/2006/relationships/image" Target="../media/image11.tmp"/><Relationship Id="rId4" Type="http://schemas.openxmlformats.org/officeDocument/2006/relationships/image" Target="../media/image1.png"/><Relationship Id="rId9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tmp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tm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8.xml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tm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8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" y="87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5" y="1146199"/>
            <a:ext cx="676875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 урока :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Новогодние традиции</a:t>
            </a:r>
          </a:p>
          <a:p>
            <a:pPr algn="ctr"/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Относительные имена прилагательные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20" y="2449789"/>
            <a:ext cx="2685109" cy="2165809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22" y="260647"/>
            <a:ext cx="2400635" cy="2204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9817" y="1645626"/>
            <a:ext cx="625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29" y="228562"/>
            <a:ext cx="2746101" cy="213870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945634" y="199662"/>
            <a:ext cx="2690262" cy="2265296"/>
            <a:chOff x="945634" y="199662"/>
            <a:chExt cx="2690262" cy="2265296"/>
          </a:xfrm>
        </p:grpSpPr>
        <p:pic>
          <p:nvPicPr>
            <p:cNvPr id="11" name="Рисунок 10" descr="Вырезка экрана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27" y="199662"/>
              <a:ext cx="2589669" cy="222122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45634" y="1633961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</a:rPr>
                <a:t>1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344588" y="161370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3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32" y="2630772"/>
            <a:ext cx="2649298" cy="19848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41391" y="3784601"/>
            <a:ext cx="445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4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63" y="4777962"/>
            <a:ext cx="2400635" cy="18193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87162" y="5732611"/>
            <a:ext cx="409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5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Вырезка экрана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22" y="4690568"/>
            <a:ext cx="2794427" cy="19067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06667" y="588329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6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1" name="Рисунок 20" descr="Вырезка экрана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3834" r="-3151" b="23698"/>
          <a:stretch/>
        </p:blipFill>
        <p:spPr>
          <a:xfrm>
            <a:off x="978814" y="4706976"/>
            <a:ext cx="2702106" cy="18739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1006" y="574994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7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4" name="Рисунок 23" descr="Вырезка экрана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4" y="2464958"/>
            <a:ext cx="2631971" cy="21506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11006" y="359657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8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2228" y="93673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(К)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ШТУРМ</a:t>
            </a:r>
          </a:p>
          <a:p>
            <a:endParaRPr lang="kk-K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1.Имя прилагательное это-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685800" y="5949280"/>
            <a:ext cx="78985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6769" y="2130425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2.Качественный прилагательные обозначают:</a:t>
            </a:r>
          </a:p>
          <a:p>
            <a:endParaRPr lang="ru-RU" sz="3200" dirty="0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685800" y="5949280"/>
            <a:ext cx="78985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0728" y="2204864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качественных прилагательных имеются  степени сравнения-</a:t>
            </a:r>
          </a:p>
          <a:p>
            <a:endParaRPr lang="ru-RU" sz="3200" dirty="0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685800" y="5949280"/>
            <a:ext cx="78985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1957496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форма сравнительный степени ...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685800" y="5949280"/>
            <a:ext cx="78985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2204864"/>
            <a:ext cx="6558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сравнительный степени ...</a:t>
            </a:r>
          </a:p>
          <a:p>
            <a:r>
              <a:rPr lang="kk-KZ" dirty="0" smtClean="0"/>
              <a:t> </a:t>
            </a:r>
            <a:endParaRPr lang="ru-RU" dirty="0" smtClean="0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685800" y="5949280"/>
            <a:ext cx="78985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41819" y="2060848"/>
            <a:ext cx="6932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прилагательные  имеют ….форму.</a:t>
            </a:r>
          </a:p>
          <a:p>
            <a:endParaRPr lang="ru-RU" dirty="0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685800" y="5949280"/>
            <a:ext cx="78985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6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2204864"/>
            <a:ext cx="6682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форма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превосходной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...</a:t>
            </a:r>
          </a:p>
          <a:p>
            <a:endParaRPr lang="ru-RU" dirty="0"/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685800" y="5949280"/>
            <a:ext cx="78985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184482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Сложная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превосходной степени ...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685800" y="5949280"/>
            <a:ext cx="78985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443841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III. Задание на дом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самостоятельного изучения предлагается «УС».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Подберите и запишите как можно больше относительных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прилагательных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словам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страна, традиция.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Напишите рассказ о том, какие традиции есть в вашем доме.</a:t>
            </a:r>
          </a:p>
          <a:p>
            <a:pPr marL="514350" indent="-514350">
              <a:buAutoNum type="arabicPeriod" startAt="3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на странице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50653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9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" y="87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5" y="1146199"/>
            <a:ext cx="676875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 урока :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Новогодние традиции</a:t>
            </a:r>
          </a:p>
          <a:p>
            <a:pPr algn="ctr"/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Относительные имена прилагательные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3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" y="87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5" y="1146199"/>
            <a:ext cx="676875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 урока :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Новогодние традиции</a:t>
            </a:r>
          </a:p>
          <a:p>
            <a:pPr algn="ctr"/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Относительные имена прилагательные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20" y="2449789"/>
            <a:ext cx="2685109" cy="216580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39817" y="260647"/>
            <a:ext cx="2492540" cy="2215976"/>
            <a:chOff x="3639817" y="260647"/>
            <a:chExt cx="2492540" cy="2215976"/>
          </a:xfrm>
        </p:grpSpPr>
        <p:pic>
          <p:nvPicPr>
            <p:cNvPr id="6" name="Рисунок 5" descr="Вырезка экрана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722" y="260647"/>
              <a:ext cx="2400635" cy="220431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639817" y="1645626"/>
              <a:ext cx="6253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</a:rPr>
                <a:t>2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29" y="228562"/>
            <a:ext cx="2746101" cy="21387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44588" y="161370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3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32" y="2630772"/>
            <a:ext cx="2649298" cy="19848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41391" y="3784601"/>
            <a:ext cx="445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4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63" y="4777962"/>
            <a:ext cx="2400635" cy="18193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87162" y="5732611"/>
            <a:ext cx="409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5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Вырезка экран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22" y="4690568"/>
            <a:ext cx="2794427" cy="19067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06667" y="588329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6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1" name="Рисунок 20" descr="Вырезка экрана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3834" r="-3151" b="23698"/>
          <a:stretch/>
        </p:blipFill>
        <p:spPr>
          <a:xfrm>
            <a:off x="978814" y="4706976"/>
            <a:ext cx="2702106" cy="18739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1006" y="574994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7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4" name="Рисунок 23" descr="Вырезка экрана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4" y="2464958"/>
            <a:ext cx="2631971" cy="21506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11006" y="359657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8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723" y="263769"/>
            <a:ext cx="7596554" cy="13085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42"/>
            <a:ext cx="9204972" cy="687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5023" y="1368465"/>
            <a:ext cx="7245113" cy="418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2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РГ.1 Работа над текстом  </a:t>
            </a:r>
            <a:endParaRPr lang="ru-RU" sz="332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2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стр.148 </a:t>
            </a:r>
            <a:r>
              <a:rPr lang="ru-RU" sz="332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</a:t>
            </a:r>
            <a:r>
              <a:rPr lang="ru-RU" sz="332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276  1 группа ,</a:t>
            </a:r>
          </a:p>
          <a:p>
            <a:r>
              <a:rPr lang="ru-RU" sz="332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332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148 </a:t>
            </a:r>
            <a:r>
              <a:rPr lang="ru-RU" sz="332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</a:t>
            </a:r>
            <a:r>
              <a:rPr lang="ru-RU" sz="332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275 2 группа  </a:t>
            </a:r>
          </a:p>
          <a:p>
            <a:r>
              <a:rPr lang="ru-RU" sz="3323" dirty="0"/>
              <a:t>2.Озаглавьте </a:t>
            </a:r>
            <a:r>
              <a:rPr lang="ru-RU" sz="3323" dirty="0"/>
              <a:t>текст . </a:t>
            </a:r>
          </a:p>
          <a:p>
            <a:r>
              <a:rPr lang="ru-RU" sz="3323" dirty="0"/>
              <a:t>3.Найдите в тексте относительные имена прилагательные</a:t>
            </a:r>
          </a:p>
          <a:p>
            <a:r>
              <a:rPr lang="ru-RU" sz="3323" dirty="0"/>
              <a:t>4. Составьте к тексту по </a:t>
            </a:r>
            <a:r>
              <a:rPr lang="ru-RU" sz="3323" dirty="0"/>
              <a:t>одному </a:t>
            </a:r>
          </a:p>
          <a:p>
            <a:r>
              <a:rPr lang="ru-RU" sz="3323" dirty="0"/>
              <a:t> </a:t>
            </a:r>
            <a:r>
              <a:rPr lang="ru-RU" sz="3323" dirty="0"/>
              <a:t>«</a:t>
            </a:r>
            <a:r>
              <a:rPr lang="ru-RU" sz="3323" dirty="0"/>
              <a:t>Толстому </a:t>
            </a:r>
            <a:r>
              <a:rPr lang="ru-RU" sz="3323" dirty="0"/>
              <a:t>и </a:t>
            </a:r>
            <a:r>
              <a:rPr lang="ru-RU" sz="3323" dirty="0"/>
              <a:t>тонкому </a:t>
            </a:r>
            <a:r>
              <a:rPr lang="ru-RU" sz="3323" dirty="0"/>
              <a:t>» </a:t>
            </a:r>
            <a:r>
              <a:rPr lang="ru-RU" sz="3323" dirty="0"/>
              <a:t>вопросу </a:t>
            </a:r>
            <a:endParaRPr lang="ru-RU" sz="3323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88" y="570836"/>
            <a:ext cx="1390650" cy="181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6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" y="-1"/>
            <a:ext cx="9129646" cy="684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2925" y="637306"/>
            <a:ext cx="5053884" cy="3160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23" dirty="0" err="1"/>
              <a:t>Физминутка</a:t>
            </a:r>
            <a:endParaRPr lang="ru-RU" sz="3323" dirty="0"/>
          </a:p>
          <a:p>
            <a:r>
              <a:rPr lang="ru-RU" sz="3323" b="1" dirty="0"/>
              <a:t>Упражнение для глаз</a:t>
            </a:r>
          </a:p>
          <a:p>
            <a:r>
              <a:rPr lang="ru-RU" sz="3323" dirty="0"/>
              <a:t>5 раз проморгали глазами </a:t>
            </a:r>
          </a:p>
          <a:p>
            <a:r>
              <a:rPr lang="ru-RU" sz="3323" dirty="0"/>
              <a:t>5 раз нарисовали крестик</a:t>
            </a:r>
          </a:p>
          <a:p>
            <a:r>
              <a:rPr lang="ru-RU" sz="3323" dirty="0"/>
              <a:t>5раз посмотрели влево</a:t>
            </a:r>
          </a:p>
          <a:p>
            <a:r>
              <a:rPr lang="ru-RU" sz="3323" dirty="0"/>
              <a:t>5 раз посмотрели вправо</a:t>
            </a:r>
            <a:endParaRPr lang="ru-RU" sz="3323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90" y="570839"/>
            <a:ext cx="1390650" cy="181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0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6" y="0"/>
            <a:ext cx="9165486" cy="687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7961" y="437899"/>
            <a:ext cx="7045706" cy="179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5.«Новогодний сундучок»  Выпишите </a:t>
            </a:r>
            <a:r>
              <a:rPr lang="ru-RU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относительные прилагательные по группам, характеризующим </a:t>
            </a:r>
            <a:r>
              <a:rPr lang="ru-RU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</a:t>
            </a:r>
            <a:r>
              <a:rPr lang="ru-RU" sz="221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1) по месту, 2) по материалу, 3) по времени. Подберите к ним существительные, подходящие по смыслу.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61761" y="2166090"/>
            <a:ext cx="2944365" cy="3841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руппа</a:t>
            </a:r>
          </a:p>
          <a:p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утренний, пластиковый, утренний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зимний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береговой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2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шерстяной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2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усть-каменогорский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казахстанский.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70220" y="2299029"/>
            <a:ext cx="2525819" cy="3841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</a:t>
            </a:r>
          </a:p>
          <a:p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Летний, </a:t>
            </a:r>
          </a:p>
          <a:p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есенний,</a:t>
            </a:r>
          </a:p>
          <a:p>
            <a:r>
              <a:rPr lang="ru-RU" sz="22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серебрянный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2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</a:t>
            </a:r>
          </a:p>
          <a:p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2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вечерний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деревянный, </a:t>
            </a:r>
            <a:endParaRPr lang="ru-RU" sz="22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кожаный,</a:t>
            </a:r>
          </a:p>
          <a:p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песчаный</a:t>
            </a:r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бумажный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18" y="4492505"/>
            <a:ext cx="1390650" cy="181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8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5" y="263769"/>
            <a:ext cx="8476945" cy="63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" y="0"/>
            <a:ext cx="91833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4430" y="637307"/>
            <a:ext cx="6979237" cy="3103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ru-RU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«Фонарик фантазии»</a:t>
            </a:r>
          </a:p>
          <a:p>
            <a:pPr algn="ctr"/>
            <a:r>
              <a:rPr lang="ru-RU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369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36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9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1группа -праздник.</a:t>
            </a:r>
          </a:p>
          <a:p>
            <a:r>
              <a:rPr lang="ru-RU" sz="6092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-традиция </a:t>
            </a:r>
            <a:endParaRPr lang="ru-RU" sz="609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228" y="4625443"/>
            <a:ext cx="1390650" cy="181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7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742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9147" y="570836"/>
            <a:ext cx="7743161" cy="4638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7.Прием </a:t>
            </a:r>
            <a:r>
              <a:rPr lang="ru-RU" sz="29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«Верные и неверные </a:t>
            </a:r>
            <a:r>
              <a:rPr lang="ru-RU" sz="29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</a:t>
            </a:r>
            <a:r>
              <a:rPr lang="ru-RU" sz="29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9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Относительное прилагательное по-казахски </a:t>
            </a:r>
            <a:r>
              <a:rPr lang="ru-RU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95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қатыстық</a:t>
            </a:r>
            <a:r>
              <a:rPr lang="ru-RU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 </a:t>
            </a:r>
            <a:r>
              <a:rPr lang="ru-RU" sz="295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Новогодний – относительное прилагательное. </a:t>
            </a:r>
          </a:p>
          <a:p>
            <a:r>
              <a:rPr lang="ru-RU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Холодный – относительное </a:t>
            </a:r>
            <a:r>
              <a:rPr lang="ru-RU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прилагательное</a:t>
            </a:r>
            <a:r>
              <a:rPr lang="ru-RU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Относительные прилагательные не сочетаются с наречием </a:t>
            </a:r>
            <a:r>
              <a:rPr lang="ru-RU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«очень». </a:t>
            </a:r>
            <a:endParaRPr lang="ru-RU" sz="295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Относительные прилагательные имеют степени </a:t>
            </a:r>
            <a:r>
              <a:rPr lang="ru-RU" sz="29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сравнения.</a:t>
            </a:r>
            <a:endParaRPr lang="ru-RU" sz="295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1417638"/>
            <a:ext cx="2232248" cy="2731442"/>
          </a:xfrm>
          <a:prstGeom prst="rect">
            <a:avLst/>
          </a:prstGeom>
          <a:solidFill>
            <a:srgbClr val="CC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3284984"/>
            <a:ext cx="2232248" cy="2731442"/>
          </a:xfrm>
          <a:prstGeom prst="rect">
            <a:avLst/>
          </a:prstGeom>
          <a:solidFill>
            <a:srgbClr val="CC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51720" y="1716431"/>
            <a:ext cx="347935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Старался, у меня вс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 получилось!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Старался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были ошибки</a:t>
            </a: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не получилось,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я буду стараться!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9" b="96262" l="221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0" y="781103"/>
            <a:ext cx="1742876" cy="182234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2" y="2631843"/>
            <a:ext cx="1427114" cy="1757879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400" b="95900" l="22300" r="7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" y="3552730"/>
            <a:ext cx="2709811" cy="2709811"/>
          </a:xfrm>
        </p:spPr>
      </p:pic>
    </p:spTree>
    <p:extLst>
      <p:ext uri="{BB962C8B-B14F-4D97-AF65-F5344CB8AC3E}">
        <p14:creationId xmlns:p14="http://schemas.microsoft.com/office/powerpoint/2010/main" val="9090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" y="87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5" y="1146199"/>
            <a:ext cx="676875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 урока :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Новогодние традиции</a:t>
            </a:r>
          </a:p>
          <a:p>
            <a:pPr algn="ctr"/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Относительные имена прилагательные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20" y="2449789"/>
            <a:ext cx="2685109" cy="216580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344588" y="228562"/>
            <a:ext cx="2767542" cy="2154588"/>
            <a:chOff x="6344588" y="228562"/>
            <a:chExt cx="2767542" cy="2154588"/>
          </a:xfrm>
        </p:grpSpPr>
        <p:pic>
          <p:nvPicPr>
            <p:cNvPr id="9" name="Рисунок 8" descr="Вырезка экрана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029" y="228562"/>
              <a:ext cx="2746101" cy="213870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44588" y="1613709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dirty="0" smtClean="0">
                  <a:solidFill>
                    <a:schemeClr val="bg1"/>
                  </a:solidFill>
                </a:rPr>
                <a:t>3</a:t>
              </a:r>
              <a:endParaRPr lang="ru-RU" sz="4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32" y="2630772"/>
            <a:ext cx="2649298" cy="19848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41391" y="3784601"/>
            <a:ext cx="445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4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63" y="4777962"/>
            <a:ext cx="2400635" cy="18193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87162" y="5732611"/>
            <a:ext cx="409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5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Вырезка экра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22" y="4690568"/>
            <a:ext cx="2794427" cy="19067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06667" y="588329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6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1" name="Рисунок 20" descr="Вырезка экрана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3834" r="-3151" b="23698"/>
          <a:stretch/>
        </p:blipFill>
        <p:spPr>
          <a:xfrm>
            <a:off x="978814" y="4706976"/>
            <a:ext cx="2702106" cy="18739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1006" y="574994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7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4" name="Рисунок 23" descr="Вырезка экрана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4" y="2464958"/>
            <a:ext cx="2631971" cy="21506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11006" y="359657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8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" y="87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5" y="1146199"/>
            <a:ext cx="676875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 урока :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Новогодние традиции</a:t>
            </a:r>
          </a:p>
          <a:p>
            <a:pPr algn="ctr"/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Относительные имена прилагательные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20" y="2449789"/>
            <a:ext cx="2685109" cy="216580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441391" y="2630772"/>
            <a:ext cx="2670739" cy="1984826"/>
            <a:chOff x="6441391" y="2630772"/>
            <a:chExt cx="2670739" cy="1984826"/>
          </a:xfrm>
        </p:grpSpPr>
        <p:pic>
          <p:nvPicPr>
            <p:cNvPr id="15" name="Рисунок 14" descr="Вырезка экрана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32" y="2630772"/>
              <a:ext cx="2649298" cy="198482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441391" y="3784601"/>
              <a:ext cx="445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</a:rPr>
                <a:t>4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Рисунок 16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63" y="4777962"/>
            <a:ext cx="2400635" cy="18193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87162" y="5732611"/>
            <a:ext cx="409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5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Вырезка экра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22" y="4690568"/>
            <a:ext cx="2794427" cy="19067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06667" y="588329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6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1" name="Рисунок 20" descr="Вырезка экрана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3834" r="-3151" b="23698"/>
          <a:stretch/>
        </p:blipFill>
        <p:spPr>
          <a:xfrm>
            <a:off x="978814" y="4706976"/>
            <a:ext cx="2702106" cy="18739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1006" y="574994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7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4" name="Рисунок 23" descr="Вырезка экран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4" y="2464958"/>
            <a:ext cx="2631971" cy="21506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11006" y="359657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8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" y="87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5" y="1146199"/>
            <a:ext cx="676875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 урока :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Новогодние традиции</a:t>
            </a:r>
          </a:p>
          <a:p>
            <a:pPr algn="ctr"/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Относительные имена прилагательные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20" y="2449789"/>
            <a:ext cx="2685109" cy="216580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587162" y="4777962"/>
            <a:ext cx="2400636" cy="1819390"/>
            <a:chOff x="6587162" y="4777962"/>
            <a:chExt cx="2400636" cy="1819390"/>
          </a:xfrm>
        </p:grpSpPr>
        <p:pic>
          <p:nvPicPr>
            <p:cNvPr id="17" name="Рисунок 16" descr="Вырезка экрана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163" y="4777962"/>
              <a:ext cx="2400635" cy="181939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587162" y="5732611"/>
              <a:ext cx="4096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</a:rPr>
                <a:t>5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Рисунок 18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22" y="4690568"/>
            <a:ext cx="2794427" cy="19067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06667" y="588329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6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1" name="Рисунок 20" descr="Вырезка экрана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3834" r="-3151" b="23698"/>
          <a:stretch/>
        </p:blipFill>
        <p:spPr>
          <a:xfrm>
            <a:off x="978814" y="4706976"/>
            <a:ext cx="2702106" cy="18739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1006" y="574994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7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4" name="Рисунок 23" descr="Вырезка экра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4" y="2464958"/>
            <a:ext cx="2631971" cy="21506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11006" y="359657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8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0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" y="87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5" y="1146199"/>
            <a:ext cx="676875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 урока :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Новогодние традиции</a:t>
            </a:r>
          </a:p>
          <a:p>
            <a:pPr algn="ctr"/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Относительные имена прилагательные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20" y="2449789"/>
            <a:ext cx="2685109" cy="216580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706667" y="4690568"/>
            <a:ext cx="2819482" cy="2023720"/>
            <a:chOff x="3706667" y="4690568"/>
            <a:chExt cx="2819482" cy="2023720"/>
          </a:xfrm>
        </p:grpSpPr>
        <p:pic>
          <p:nvPicPr>
            <p:cNvPr id="19" name="Рисунок 18" descr="Вырезка экрана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722" y="4690568"/>
              <a:ext cx="2794427" cy="190678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706667" y="5883291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</a:rPr>
                <a:t>6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Рисунок 20" descr="Вырезка экрана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9" t="3834" r="-3151" b="23698"/>
          <a:stretch/>
        </p:blipFill>
        <p:spPr>
          <a:xfrm>
            <a:off x="978814" y="4706976"/>
            <a:ext cx="2702106" cy="18739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1006" y="574994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7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4" name="Рисунок 23" descr="Вырезка экра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4" y="2464958"/>
            <a:ext cx="2631971" cy="21506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11006" y="359657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8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" y="87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5" y="1146199"/>
            <a:ext cx="676875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 урока :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Новогодние традиции</a:t>
            </a:r>
          </a:p>
          <a:p>
            <a:pPr algn="ctr"/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Относительные имена прилагательные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20" y="2449789"/>
            <a:ext cx="2685109" cy="216580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978814" y="4706976"/>
            <a:ext cx="2702106" cy="1873968"/>
            <a:chOff x="978814" y="4706976"/>
            <a:chExt cx="2702106" cy="1873968"/>
          </a:xfrm>
        </p:grpSpPr>
        <p:pic>
          <p:nvPicPr>
            <p:cNvPr id="21" name="Рисунок 20" descr="Вырезка экрана">
              <a:hlinkClick r:id="rId7" action="ppaction://hlinksldjump"/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9" t="3834" r="-3151" b="23698"/>
            <a:stretch/>
          </p:blipFill>
          <p:spPr>
            <a:xfrm>
              <a:off x="978814" y="4706976"/>
              <a:ext cx="2702106" cy="187396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011006" y="5749947"/>
              <a:ext cx="497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dirty="0" smtClean="0">
                  <a:solidFill>
                    <a:schemeClr val="bg1"/>
                  </a:solidFill>
                </a:rPr>
                <a:t>7</a:t>
              </a:r>
              <a:endParaRPr lang="ru-RU" sz="4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Рисунок 23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4" y="2464958"/>
            <a:ext cx="2631971" cy="21506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11006" y="359657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8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3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" y="87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5" y="1146199"/>
            <a:ext cx="676875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 урока :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Новогодние традиции</a:t>
            </a:r>
          </a:p>
          <a:p>
            <a:pPr algn="ctr"/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Относительные имена прилагательные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Вырезка экрана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20" y="2449789"/>
            <a:ext cx="2685109" cy="2165809"/>
          </a:xfrm>
          <a:prstGeom prst="rect">
            <a:avLst/>
          </a:prstGeom>
        </p:spPr>
      </p:pic>
      <p:pic>
        <p:nvPicPr>
          <p:cNvPr id="24" name="Рисунок 23" descr="Вырезка экрана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4" y="2464958"/>
            <a:ext cx="2631971" cy="215064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11006" y="359657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8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5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026" name="Picture 2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" y="879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5" y="1146199"/>
            <a:ext cx="676875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 урока :</a:t>
            </a:r>
          </a:p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Новогодние традиции</a:t>
            </a:r>
          </a:p>
          <a:p>
            <a:pPr algn="ctr"/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Относительные имена прилагательные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 descr="Вырезка экрана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20" y="2449789"/>
            <a:ext cx="2685109" cy="216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2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431</Words>
  <Application>Microsoft Office PowerPoint</Application>
  <PresentationFormat>Экран (4:3)</PresentationFormat>
  <Paragraphs>151</Paragraphs>
  <Slides>25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пк</cp:lastModifiedBy>
  <cp:revision>22</cp:revision>
  <dcterms:created xsi:type="dcterms:W3CDTF">2019-01-15T08:25:54Z</dcterms:created>
  <dcterms:modified xsi:type="dcterms:W3CDTF">2019-01-17T05:18:30Z</dcterms:modified>
</cp:coreProperties>
</file>