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7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1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%20&#1080;%20&#1092;&#1086;&#1089;&#1092;&#1086;&#1088;.pptx#-1,14,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%20&#1080;%20&#1092;&#1086;&#1089;&#1092;&#1086;&#1088;.pptx#-1,14,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&#1099;%20&#1087;&#1086;%20&#1090;&#1077;&#1084;&#1077;%20&#1072;&#1079;&#1086;&#1090;.pptx#14. &#1055;&#1088;&#1077;&#1079;&#1077;&#1085;&#1090;&#1072;&#1094;&#1080;&#1103; PowerPoint" TargetMode="External"/><Relationship Id="rId2" Type="http://schemas.openxmlformats.org/officeDocument/2006/relationships/hyperlink" Target="&#1090;&#1077;&#1089;&#1090;&#1099;%20&#1087;&#1086;%20&#1090;&#1077;&#1084;&#1077;%20&#1072;&#1079;&#1086;&#1090;.pptx#15. &#1055;&#1088;&#1077;&#1079;&#1077;&#1085;&#1090;&#1072;&#1094;&#1080;&#1103; PowerPoi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7200" y="4005064"/>
            <a:ext cx="5712179" cy="1255558"/>
          </a:xfrm>
        </p:spPr>
        <p:txBody>
          <a:bodyPr/>
          <a:lstStyle/>
          <a:p>
            <a:r>
              <a:rPr lang="ru-RU" dirty="0" smtClean="0"/>
              <a:t>Подготовила учитель химии</a:t>
            </a:r>
          </a:p>
          <a:p>
            <a:r>
              <a:rPr lang="ru-RU" dirty="0" err="1" smtClean="0"/>
              <a:t>Арзуманян</a:t>
            </a:r>
            <a:r>
              <a:rPr lang="ru-RU" dirty="0" smtClean="0"/>
              <a:t> Л.С.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908720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Тест по теме</a:t>
            </a:r>
          </a:p>
          <a:p>
            <a:pPr algn="ctr">
              <a:defRPr/>
            </a:pPr>
            <a:r>
              <a:rPr lang="ru-RU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«Азот и его соединения»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51756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052736"/>
            <a:ext cx="6965245" cy="1202485"/>
          </a:xfrm>
        </p:spPr>
        <p:txBody>
          <a:bodyPr>
            <a:normAutofit/>
          </a:bodyPr>
          <a:lstStyle/>
          <a:p>
            <a:pPr lvl="0"/>
            <a:r>
              <a:rPr lang="ru-RU" sz="3100" dirty="0" smtClean="0"/>
              <a:t>7.Азотная  кислота  в  растворе  не </a:t>
            </a:r>
            <a:r>
              <a:rPr lang="ru-RU" sz="3100" dirty="0"/>
              <a:t>реагирует </a:t>
            </a:r>
            <a:r>
              <a:rPr lang="ru-RU" sz="3100" dirty="0" smtClean="0"/>
              <a:t>с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35200" y="2604585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а) </a:t>
            </a:r>
            <a:r>
              <a:rPr lang="en-US" sz="2400" dirty="0" smtClean="0">
                <a:hlinkClick r:id="rId2" action="ppaction://hlinkpres?slideindex=15&amp;slidetitle=Презентация PowerPoint"/>
              </a:rPr>
              <a:t>CO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2</a:t>
            </a:r>
            <a:r>
              <a:rPr lang="en-US" sz="2400" dirty="0" smtClean="0">
                <a:hlinkClick r:id="rId2" action="ppaction://hlinkpres?slideindex=15&amp;slidetitle=Презентация PowerPoint"/>
              </a:rPr>
              <a:t>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4221088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г)</a:t>
            </a:r>
            <a:r>
              <a:rPr lang="en-US" sz="2400" dirty="0">
                <a:hlinkClick r:id="rId2" action="ppaction://hlinkpres?slideindex=15&amp;slidetitle=Презентация PowerPoint"/>
              </a:rPr>
              <a:t> </a:t>
            </a:r>
            <a:r>
              <a:rPr lang="en-US" sz="2400" dirty="0" smtClean="0">
                <a:hlinkClick r:id="rId2" action="ppaction://hlinkpres?slideindex=15&amp;slidetitle=Презентация PowerPoint"/>
              </a:rPr>
              <a:t>NH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3</a:t>
            </a:r>
            <a:r>
              <a:rPr lang="en-US" sz="2400" baseline="-25000" dirty="0" smtClean="0">
                <a:hlinkClick r:id="rId2" action="ppaction://hlinkpres?slideindex=15&amp;slidetitle=Презентация PowerPoint"/>
              </a:rPr>
              <a:t> </a:t>
            </a:r>
            <a:endParaRPr lang="ru-RU" sz="2400" baseline="-25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35200" y="4221088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3" action="ppaction://hlinkpres?slideindex=14&amp;slidetitle=Презентация PowerPoint"/>
              </a:rPr>
              <a:t>б) </a:t>
            </a:r>
            <a:r>
              <a:rPr lang="en-US" sz="2400" dirty="0" err="1">
                <a:hlinkClick r:id="rId3" action="ppaction://hlinkpres?slideindex=14&amp;slidetitle=Презентация PowerPoint"/>
              </a:rPr>
              <a:t>NaOH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55816" y="2604585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hlinkClick r:id="rId3" action="ppaction://hlinkpres?slideindex=14&amp;slidetitle=Презентация PowerPoint"/>
              </a:rPr>
              <a:t>в) </a:t>
            </a:r>
            <a:r>
              <a:rPr lang="en-US" sz="2400" dirty="0" smtClean="0">
                <a:hlinkClick r:id="rId3" action="ppaction://hlinkpres?slideindex=14&amp;slidetitle=Презентация PowerPoint"/>
              </a:rPr>
              <a:t>Al(OH)</a:t>
            </a:r>
            <a:r>
              <a:rPr lang="ru-RU" sz="2400" baseline="-25000" dirty="0" smtClean="0">
                <a:hlinkClick r:id="rId3" action="ppaction://hlinkpres?slideindex=14&amp;slidetitle=Презентация PowerPoint"/>
              </a:rPr>
              <a:t>3</a:t>
            </a:r>
            <a:r>
              <a:rPr lang="ru-RU" sz="2400" dirty="0" smtClean="0">
                <a:hlinkClick r:id="rId3" action="ppaction://hlinkpres?slideindex=14&amp;slidetitle=Презентация PowerPoint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8615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1536" y="1052736"/>
            <a:ext cx="6965245" cy="1202485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/>
              <a:t>8.К  характеристике  азотной  кислоты  не относится: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604585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а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) бесцветная 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жидкость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16015" y="4149080"/>
            <a:ext cx="3312367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r>
              <a:rPr lang="ru-RU" sz="2400" dirty="0">
                <a:hlinkClick r:id="rId2" action="ppaction://hlinkpres?slideindex=15&amp;slidetitle=Презентация PowerPoint"/>
              </a:rPr>
              <a:t>г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) при хранении на свету желтеет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4149080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r>
              <a:rPr lang="ru-RU" sz="2400" dirty="0">
                <a:hlinkClick r:id="rId3" action="ppaction://hlinkpres?slideindex=14&amp;slidetitle=Презентация PowerPoint"/>
              </a:rPr>
              <a:t>б</a:t>
            </a:r>
            <a:r>
              <a:rPr lang="ru-RU" sz="2400" dirty="0">
                <a:hlinkClick r:id="rId2" action="ppaction://hlinkpres?slideindex=15&amp;slidetitle=Презентация PowerPoint"/>
              </a:rPr>
              <a:t>) М = 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65 г</a:t>
            </a:r>
            <a:r>
              <a:rPr lang="en-US" sz="2400" dirty="0">
                <a:hlinkClick r:id="rId2" action="ppaction://hlinkpres?slideindex=15&amp;slidetitle=Презентация PowerPoint"/>
              </a:rPr>
              <a:t>/</a:t>
            </a:r>
            <a:r>
              <a:rPr lang="ru-RU" sz="2400" dirty="0">
                <a:hlinkClick r:id="rId2" action="ppaction://hlinkpres?slideindex=15&amp;slidetitle=Презентация PowerPoint"/>
              </a:rPr>
              <a:t>моль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36528" y="2604585"/>
            <a:ext cx="3391855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r>
              <a:rPr lang="ru-RU" sz="2400" dirty="0">
                <a:hlinkClick r:id="rId4" action="ppaction://hlinkpres?slideindex=14&amp;slidetitle=Презентация PowerPoint"/>
              </a:rPr>
              <a:t>в</a:t>
            </a:r>
            <a:r>
              <a:rPr lang="ru-RU" sz="2400" dirty="0" smtClean="0">
                <a:hlinkClick r:id="rId4" action="ppaction://hlinkpres?slideindex=14&amp;slidetitle=Презентация PowerPoint"/>
              </a:rPr>
              <a:t>) «дымится на воздухе»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7592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160" y="980728"/>
            <a:ext cx="6965245" cy="1202485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>9.Получить </a:t>
            </a:r>
            <a:r>
              <a:rPr lang="ru-RU" sz="3600" dirty="0"/>
              <a:t>в лаборатории и собрать аммиак можно в приборе, изображенном на рисунке:  </a:t>
            </a:r>
            <a:r>
              <a:rPr lang="ru-RU" sz="3100" dirty="0"/>
              <a:t>						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604585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 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а</a:t>
            </a:r>
            <a:r>
              <a:rPr lang="ru-RU" sz="2400" dirty="0">
                <a:hlinkClick r:id="rId2" action="ppaction://hlinkpres?slideindex=15&amp;slidetitle=Презентация PowerPoint"/>
              </a:rPr>
              <a:t>)</a:t>
            </a:r>
            <a:r>
              <a:rPr lang="ru-RU" sz="2400" dirty="0"/>
              <a:t>	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3982756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r>
              <a:rPr lang="ru-RU" sz="2400" dirty="0">
                <a:hlinkClick r:id="rId2" action="ppaction://hlinkpres?slideindex=15&amp;slidetitle=Презентация PowerPoint"/>
              </a:rPr>
              <a:t>г)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8391" y="3989505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б)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33298" y="2604585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r>
              <a:rPr lang="ru-RU" sz="2400" dirty="0">
                <a:hlinkClick r:id="rId3" action="ppaction://hlinkpres?slideindex=14&amp;slidetitle=Презентация PowerPoint"/>
              </a:rPr>
              <a:t>в)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34" t="-354" r="66930" b="68981"/>
          <a:stretch/>
        </p:blipFill>
        <p:spPr bwMode="auto">
          <a:xfrm>
            <a:off x="2732095" y="2698255"/>
            <a:ext cx="1478828" cy="912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Безымянный 10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61" b="60672"/>
          <a:stretch/>
        </p:blipFill>
        <p:spPr bwMode="auto">
          <a:xfrm>
            <a:off x="6789950" y="4066601"/>
            <a:ext cx="1129322" cy="925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22" r="40111" b="64059"/>
          <a:stretch/>
        </p:blipFill>
        <p:spPr bwMode="auto">
          <a:xfrm>
            <a:off x="2987824" y="4015241"/>
            <a:ext cx="1314030" cy="95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74" t="5643" r="18594" b="61037"/>
          <a:stretch/>
        </p:blipFill>
        <p:spPr bwMode="auto">
          <a:xfrm>
            <a:off x="6660232" y="2753228"/>
            <a:ext cx="1121366" cy="86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655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8206" y="1124744"/>
            <a:ext cx="6965245" cy="1202485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dirty="0" smtClean="0"/>
              <a:t>10.Аммиак </a:t>
            </a:r>
            <a:r>
              <a:rPr lang="ru-RU" sz="3100" dirty="0"/>
              <a:t>в лаборатории можно получить при взаимодействии веществ, формулы которых</a:t>
            </a:r>
            <a:r>
              <a:rPr lang="ru-RU" sz="3100" dirty="0" smtClean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604585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а) </a:t>
            </a:r>
            <a:r>
              <a:rPr lang="en-US" sz="2400" dirty="0" err="1" smtClean="0">
                <a:hlinkClick r:id="rId2" action="ppaction://hlinkpres?slideindex=15&amp;slidetitle=Презентация PowerPoint"/>
              </a:rPr>
              <a:t>BaCl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2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  </a:t>
            </a:r>
            <a:r>
              <a:rPr lang="ru-RU" sz="2400" dirty="0">
                <a:hlinkClick r:id="rId2" action="ppaction://hlinkpres?slideindex=15&amp;slidetitle=Презентация PowerPoint"/>
              </a:rPr>
              <a:t>+ (</a:t>
            </a:r>
            <a:r>
              <a:rPr lang="en-US" sz="2400" dirty="0">
                <a:hlinkClick r:id="rId2" action="ppaction://hlinkpres?slideindex=15&amp;slidetitle=Презентация PowerPoint"/>
              </a:rPr>
              <a:t>NH₄) 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2</a:t>
            </a:r>
            <a:r>
              <a:rPr lang="en-US" sz="2400" dirty="0" smtClean="0">
                <a:hlinkClick r:id="rId2" action="ppaction://hlinkpres?slideindex=15&amp;slidetitle=Презентация PowerPoint"/>
              </a:rPr>
              <a:t>SO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4</a:t>
            </a:r>
            <a:endParaRPr lang="ru-RU" sz="2400" baseline="-25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60829" y="4293096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r>
              <a:rPr lang="en-US" sz="2400" dirty="0">
                <a:hlinkClick r:id="rId2" action="ppaction://hlinkpres?slideindex=15&amp;slidetitle=Презентация PowerPoint"/>
              </a:rPr>
              <a:t>г) </a:t>
            </a:r>
            <a:r>
              <a:rPr lang="en-US" sz="2400" dirty="0" err="1">
                <a:hlinkClick r:id="rId2" action="ppaction://hlinkpres?slideindex=15&amp;slidetitle=Презентация PowerPoint"/>
              </a:rPr>
              <a:t>NH₄Cl</a:t>
            </a:r>
            <a:r>
              <a:rPr lang="en-US" sz="2400" dirty="0">
                <a:hlinkClick r:id="rId2" action="ppaction://hlinkpres?slideindex=15&amp;slidetitle=Презентация PowerPoint"/>
              </a:rPr>
              <a:t> + </a:t>
            </a:r>
            <a:r>
              <a:rPr lang="en-US" sz="2400" dirty="0" err="1" smtClean="0">
                <a:hlinkClick r:id="rId2" action="ppaction://hlinkpres?slideindex=15&amp;slidetitle=Презентация PowerPoint"/>
              </a:rPr>
              <a:t>AgNO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3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4293096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hlinkClick r:id="rId3" action="ppaction://hlinkpres?slideindex=14&amp;slidetitle=Презентация PowerPoint"/>
              </a:rPr>
              <a:t> </a:t>
            </a:r>
            <a:r>
              <a:rPr lang="ru-RU" sz="2400" dirty="0">
                <a:hlinkClick r:id="rId4" action="ppaction://hlinkpres?slideindex=14&amp;slidetitle=Презентация PowerPoint"/>
              </a:rPr>
              <a:t>б) </a:t>
            </a:r>
            <a:r>
              <a:rPr lang="en-US" sz="2400" dirty="0" smtClean="0">
                <a:hlinkClick r:id="rId4" action="ppaction://hlinkpres?slideindex=14&amp;slidetitle=Презентация PowerPoint"/>
              </a:rPr>
              <a:t>NH</a:t>
            </a:r>
            <a:r>
              <a:rPr lang="ru-RU" sz="2400" baseline="-25000" dirty="0" smtClean="0">
                <a:hlinkClick r:id="rId4" action="ppaction://hlinkpres?slideindex=14&amp;slidetitle=Презентация PowerPoint"/>
              </a:rPr>
              <a:t>4</a:t>
            </a:r>
            <a:r>
              <a:rPr lang="en-US" sz="2400" dirty="0" smtClean="0">
                <a:hlinkClick r:id="rId4" action="ppaction://hlinkpres?slideindex=14&amp;slidetitle=Презентация PowerPoint"/>
              </a:rPr>
              <a:t> </a:t>
            </a:r>
            <a:r>
              <a:rPr lang="en-US" sz="2400" dirty="0" err="1">
                <a:hlinkClick r:id="rId4" action="ppaction://hlinkpres?slideindex=14&amp;slidetitle=Презентация PowerPoint"/>
              </a:rPr>
              <a:t>Cl</a:t>
            </a:r>
            <a:r>
              <a:rPr lang="en-US" sz="2400" dirty="0">
                <a:hlinkClick r:id="rId4" action="ppaction://hlinkpres?slideindex=14&amp;slidetitle=Презентация PowerPoint"/>
              </a:rPr>
              <a:t> + KOH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60829" y="2618370"/>
            <a:ext cx="3307408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в) </a:t>
            </a:r>
            <a:r>
              <a:rPr lang="en-US" sz="2400" dirty="0">
                <a:hlinkClick r:id="rId2" action="ppaction://hlinkpres?slideindex=15&amp;slidetitle=Презентация PowerPoint"/>
              </a:rPr>
              <a:t>Cu + HNO 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3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(</a:t>
            </a:r>
            <a:r>
              <a:rPr lang="ru-RU" sz="2400" dirty="0" err="1" smtClean="0">
                <a:hlinkClick r:id="rId2" action="ppaction://hlinkpres?slideindex=15&amp;slidetitle=Презентация PowerPoint"/>
              </a:rPr>
              <a:t>конц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.)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297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>
                <a:solidFill>
                  <a:schemeClr val="accent2"/>
                </a:solidFill>
              </a:rPr>
              <a:t>ВЕРНО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5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07375" y="6210300"/>
            <a:ext cx="936625" cy="647700"/>
          </a:xfrm>
          <a:prstGeom prst="actionButtonReturn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7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>
                <a:solidFill>
                  <a:srgbClr val="FF0000"/>
                </a:solidFill>
              </a:rPr>
              <a:t>Неправильный ответ!</a:t>
            </a:r>
            <a:endParaRPr lang="ru-RU" sz="4400" dirty="0"/>
          </a:p>
        </p:txBody>
      </p:sp>
      <p:sp>
        <p:nvSpPr>
          <p:cNvPr id="4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07375" y="6203373"/>
            <a:ext cx="936625" cy="647700"/>
          </a:xfrm>
          <a:prstGeom prst="actionButtonReturn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516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916832"/>
            <a:ext cx="612225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МОЛОДЦЫ,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 ПРОШЛИ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ТЕСТИРОВАНИЕ!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24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Проверить знания по теме «Азот и его соединения»</a:t>
            </a:r>
          </a:p>
          <a:p>
            <a:r>
              <a:rPr lang="ru-RU" sz="3200" dirty="0" smtClean="0"/>
              <a:t>Привить интерес к предмету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8329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ИНСТРУКЦИЯ К ВЫПОЛНЕНИЮ ТЕСТА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ru-RU" dirty="0"/>
              <a:t>Чтобы ответить на вопрос наведите курсор на выбираемый ответ и кликнете на левую кнопку мыши.</a:t>
            </a:r>
          </a:p>
          <a:p>
            <a:pPr>
              <a:lnSpc>
                <a:spcPct val="90000"/>
              </a:lnSpc>
              <a:defRPr/>
            </a:pPr>
            <a:r>
              <a:rPr lang="ru-RU" dirty="0"/>
              <a:t>Если ответ верный переходите к следующему </a:t>
            </a:r>
            <a:r>
              <a:rPr lang="ru-RU" dirty="0" smtClean="0"/>
              <a:t>слайду</a:t>
            </a:r>
            <a:endParaRPr lang="ru-RU" dirty="0"/>
          </a:p>
          <a:p>
            <a:pPr>
              <a:lnSpc>
                <a:spcPct val="90000"/>
              </a:lnSpc>
              <a:defRPr/>
            </a:pPr>
            <a:r>
              <a:rPr lang="ru-RU" dirty="0"/>
              <a:t>Если ответ неверный то появится слайд оповещающий вас об этом.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25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578443"/>
            <a:ext cx="6965245" cy="1202485"/>
          </a:xfrm>
        </p:spPr>
        <p:txBody>
          <a:bodyPr>
            <a:noAutofit/>
          </a:bodyPr>
          <a:lstStyle/>
          <a:p>
            <a:pPr lvl="0"/>
            <a:r>
              <a:rPr lang="ru-RU" sz="3200" dirty="0" smtClean="0"/>
              <a:t>1.К </a:t>
            </a:r>
            <a:r>
              <a:rPr lang="ru-RU" sz="3200" dirty="0"/>
              <a:t>свойствам простого вещества азота относится:</a:t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780928"/>
            <a:ext cx="3170033" cy="129614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hlinkClick r:id="rId2" action="ppaction://hlinkpres?slideindex=15&amp;slidetitle=Презентация PowerPoint"/>
              </a:rPr>
              <a:t>а) ядовитый </a:t>
            </a:r>
            <a:r>
              <a:rPr lang="ru-RU" sz="2800" dirty="0" smtClean="0">
                <a:hlinkClick r:id="rId2" action="ppaction://hlinkpres?slideindex=15&amp;slidetitle=Презентация PowerPoint"/>
              </a:rPr>
              <a:t>газ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2780928"/>
            <a:ext cx="2988840" cy="129614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hlinkClick r:id="rId2" action="ppaction://hlinkpres?slideindex=15&amp;slidetitle=Презентация PowerPoint"/>
              </a:rPr>
              <a:t>в) </a:t>
            </a:r>
            <a:r>
              <a:rPr lang="ru-RU" sz="2800" dirty="0" smtClean="0">
                <a:hlinkClick r:id="rId2" action="ppaction://hlinkpres?slideindex=15&amp;slidetitle=Презентация PowerPoint"/>
              </a:rPr>
              <a:t>бурый </a:t>
            </a:r>
            <a:r>
              <a:rPr lang="ru-RU" sz="2800" dirty="0">
                <a:hlinkClick r:id="rId2" action="ppaction://hlinkpres?slideindex=15&amp;slidetitle=Презентация PowerPoint"/>
              </a:rPr>
              <a:t>газ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4365104"/>
            <a:ext cx="3024336" cy="165618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0000"/>
                </a:solidFill>
                <a:hlinkClick r:id="rId3" action="ppaction://hlinkpres?slideindex=14&amp;slidetitle=Презентация PowerPoint"/>
              </a:rPr>
              <a:t>г) </a:t>
            </a:r>
            <a:r>
              <a:rPr lang="ru-RU" sz="2800" dirty="0" smtClean="0">
                <a:solidFill>
                  <a:srgbClr val="FF0000"/>
                </a:solidFill>
                <a:hlinkClick r:id="rId3" action="ppaction://hlinkpres?slideindex=14&amp;slidetitle=Презентация PowerPoint"/>
              </a:rPr>
              <a:t>в воде растворяется </a:t>
            </a:r>
            <a:r>
              <a:rPr lang="ru-RU" sz="2800" dirty="0" smtClean="0">
                <a:solidFill>
                  <a:srgbClr val="FF0000"/>
                </a:solidFill>
                <a:hlinkClick r:id="rId3" action="ppaction://hlinkpres?slideindex=14&amp;slidetitle=Презентация PowerPoint"/>
              </a:rPr>
              <a:t>хуже углекислого газа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4365104"/>
            <a:ext cx="3187793" cy="172819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hlinkClick r:id="rId2" action="ppaction://hlinkpres?slideindex=15&amp;slidetitle=Презентация PowerPoint"/>
              </a:rPr>
              <a:t>б) легко испаряющаяся жидкость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3465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268760"/>
            <a:ext cx="6965245" cy="1202485"/>
          </a:xfrm>
        </p:spPr>
        <p:txBody>
          <a:bodyPr>
            <a:noAutofit/>
          </a:bodyPr>
          <a:lstStyle/>
          <a:p>
            <a:pPr lvl="0"/>
            <a:r>
              <a:rPr lang="ru-RU" sz="3200" dirty="0" smtClean="0"/>
              <a:t>2.Свойства </a:t>
            </a:r>
            <a:r>
              <a:rPr lang="ru-RU" sz="3200" dirty="0"/>
              <a:t>аммиака (при обычных условиях):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03818" y="2708920"/>
            <a:ext cx="2988840" cy="129614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hlinkClick r:id="rId2" action="ppaction://hlinkpres?slideindex=14&amp;slidetitle=Презентация PowerPoint"/>
              </a:rPr>
              <a:t>а) газ без цвета и запаха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10878" y="4509120"/>
            <a:ext cx="3101482" cy="129614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hlinkClick r:id="rId3" action="ppaction://hlinkpres?slideindex=15&amp;slidetitle=Презентация PowerPoint"/>
              </a:rPr>
              <a:t>г) хорошо растворим в воде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4509120"/>
            <a:ext cx="2988840" cy="129614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hlinkClick r:id="rId4" action="ppaction://hlinksldjump"/>
              </a:rPr>
              <a:t>б) газ </a:t>
            </a:r>
            <a:r>
              <a:rPr lang="ru-RU" sz="2800" dirty="0" smtClean="0">
                <a:hlinkClick r:id="rId4" action="ppaction://hlinksldjump"/>
              </a:rPr>
              <a:t>бурого </a:t>
            </a:r>
            <a:r>
              <a:rPr lang="ru-RU" sz="2800" dirty="0">
                <a:hlinkClick r:id="rId4" action="ppaction://hlinksldjump"/>
              </a:rPr>
              <a:t>цвета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6173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>3.Азот </a:t>
            </a:r>
            <a:r>
              <a:rPr lang="ru-RU" sz="3600" dirty="0"/>
              <a:t>проявляет свойства восстановителя в реакции с:</a:t>
            </a:r>
            <a:br>
              <a:rPr lang="ru-RU" sz="3600" dirty="0"/>
            </a:br>
            <a:endParaRPr lang="ru-RU" sz="31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600908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4&amp;slidetitle=Презентация PowerPoint"/>
              </a:rPr>
              <a:t>а) кислородом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4077072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3" action="ppaction://hlinkpres?slideindex=15&amp;slidetitle=Презентация PowerPoint"/>
              </a:rPr>
              <a:t>г) магнием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03648" y="4077072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3" action="ppaction://hlinkpres?slideindex=15&amp;slidetitle=Презентация PowerPoint"/>
              </a:rPr>
              <a:t>б) литием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04540" y="2600908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3" action="ppaction://hlinkpres?slideindex=15&amp;slidetitle=Презентация PowerPoint"/>
              </a:rPr>
              <a:t>в) водородом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6840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7291" y="1196752"/>
            <a:ext cx="6965245" cy="1202485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>4.Только </a:t>
            </a:r>
            <a:r>
              <a:rPr lang="ru-RU" sz="3600" dirty="0"/>
              <a:t>окислителем (за счет азота) в химических реакциях может быть вещество, формула которого:</a:t>
            </a:r>
            <a:br>
              <a:rPr lang="ru-RU" sz="3600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2600908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а) </a:t>
            </a:r>
            <a:r>
              <a:rPr lang="en-US" sz="2400" dirty="0" smtClean="0">
                <a:hlinkClick r:id="rId2" action="ppaction://hlinkpres?slideindex=15&amp;slidetitle=Презентация PowerPoint"/>
              </a:rPr>
              <a:t>NH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3</a:t>
            </a:r>
            <a:r>
              <a:rPr lang="ru-RU" sz="2400" dirty="0" smtClean="0">
                <a:hlinkClick r:id="rId2" action="ppaction://hlinkpres?slideindex=15&amp;slidetitle=Презентация PowerPoint"/>
              </a:rPr>
              <a:t>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89914" y="4004905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3" action="ppaction://hlinkpres?slideindex=14&amp;slidetitle=Презентация PowerPoint"/>
              </a:rPr>
              <a:t>г)</a:t>
            </a:r>
            <a:r>
              <a:rPr lang="en-US" sz="2400" dirty="0">
                <a:hlinkClick r:id="rId3" action="ppaction://hlinkpres?slideindex=14&amp;slidetitle=Презентация PowerPoint"/>
              </a:rPr>
              <a:t> </a:t>
            </a:r>
            <a:r>
              <a:rPr lang="en-US" sz="2400" dirty="0" smtClean="0">
                <a:hlinkClick r:id="rId3" action="ppaction://hlinkpres?slideindex=14&amp;slidetitle=Презентация PowerPoint"/>
              </a:rPr>
              <a:t>HNO</a:t>
            </a:r>
            <a:r>
              <a:rPr lang="ru-RU" sz="2400" baseline="-25000" dirty="0" smtClean="0">
                <a:hlinkClick r:id="rId3" action="ppaction://hlinkpres?slideindex=14&amp;slidetitle=Презентация PowerPoint"/>
              </a:rPr>
              <a:t>3</a:t>
            </a:r>
            <a:r>
              <a:rPr lang="en-US" sz="2400" dirty="0" smtClean="0">
                <a:hlinkClick r:id="rId3" action="ppaction://hlinkpres?slideindex=14&amp;slidetitle=Презентация PowerPoint"/>
              </a:rPr>
              <a:t>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4004905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б) </a:t>
            </a:r>
            <a:r>
              <a:rPr lang="en-US" sz="2400" dirty="0" smtClean="0">
                <a:hlinkClick r:id="rId2" action="ppaction://hlinkpres?slideindex=15&amp;slidetitle=Презентация PowerPoint"/>
              </a:rPr>
              <a:t>N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2</a:t>
            </a:r>
            <a:r>
              <a:rPr lang="en-US" sz="2400" baseline="-25000" dirty="0" smtClean="0">
                <a:hlinkClick r:id="rId2" action="ppaction://hlinkpres?slideindex=15&amp;slidetitle=Презентация PowerPoint"/>
              </a:rPr>
              <a:t> </a:t>
            </a:r>
            <a:endParaRPr lang="ru-RU" sz="2400" baseline="-25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89914" y="2600908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hlinkClick r:id="rId2" action="ppaction://hlinkpres?slideindex=15&amp;slidetitle=Презентация PowerPoint"/>
              </a:rPr>
              <a:t>в) </a:t>
            </a:r>
            <a:r>
              <a:rPr lang="en-US" sz="2400" dirty="0" smtClean="0">
                <a:hlinkClick r:id="rId2" action="ppaction://hlinkpres?slideindex=15&amp;slidetitle=Презентация PowerPoint"/>
              </a:rPr>
              <a:t>NO</a:t>
            </a:r>
            <a:r>
              <a:rPr lang="ru-RU" sz="2400" baseline="-25000" dirty="0" smtClean="0">
                <a:hlinkClick r:id="rId2" action="ppaction://hlinkpres?slideindex=15&amp;slidetitle=Презентация PowerPoint"/>
              </a:rPr>
              <a:t>2 </a:t>
            </a:r>
            <a:endParaRPr lang="ru-RU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232342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1196752"/>
            <a:ext cx="6965245" cy="823315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>5.Наиболее </a:t>
            </a:r>
            <a:r>
              <a:rPr lang="ru-RU" sz="3600" dirty="0"/>
              <a:t>высокая массовая доля азота </a:t>
            </a:r>
            <a:r>
              <a:rPr lang="ru-RU" sz="3600" dirty="0" smtClean="0"/>
              <a:t>в соединении, </a:t>
            </a:r>
            <a:r>
              <a:rPr lang="ru-RU" sz="3600" dirty="0"/>
              <a:t>формула </a:t>
            </a:r>
            <a:r>
              <a:rPr lang="ru-RU" sz="3600" dirty="0" smtClean="0"/>
              <a:t>которого: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/>
              <a:t>	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35200" y="2600908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4&amp;slidetitle=Презентация PowerPoint"/>
              </a:rPr>
              <a:t>а) </a:t>
            </a:r>
            <a:r>
              <a:rPr lang="en-US" sz="2400" dirty="0" smtClean="0">
                <a:hlinkClick r:id="rId2" action="ppaction://hlinkpres?slideindex=14&amp;slidetitle=Презентация PowerPoint"/>
              </a:rPr>
              <a:t>NH</a:t>
            </a:r>
            <a:r>
              <a:rPr lang="ru-RU" sz="2400" baseline="-25000" dirty="0" smtClean="0">
                <a:hlinkClick r:id="rId2" action="ppaction://hlinkpres?slideindex=14&amp;slidetitle=Презентация PowerPoint"/>
              </a:rPr>
              <a:t>3</a:t>
            </a:r>
            <a:r>
              <a:rPr lang="ru-RU" sz="2400" dirty="0" smtClean="0">
                <a:hlinkClick r:id="rId2" action="ppaction://hlinkpres?slideindex=14&amp;slidetitle=Презентация PowerPoint"/>
              </a:rPr>
              <a:t>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18255" y="4133184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dirty="0">
                <a:hlinkClick r:id="rId3" action="ppaction://hlinkpres?slideindex=15&amp;slidetitle=Презентация PowerPoint"/>
              </a:rPr>
              <a:t>г) нет правильного ответа</a:t>
            </a:r>
            <a:endParaRPr lang="ru-RU" sz="2400" dirty="0"/>
          </a:p>
          <a:p>
            <a:pPr algn="ctr"/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2600908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3" action="ppaction://hlinkpres?slideindex=15&amp;slidetitle=Презентация PowerPoint"/>
              </a:rPr>
              <a:t>в) </a:t>
            </a:r>
            <a:r>
              <a:rPr lang="en-US" sz="2400" dirty="0" err="1" smtClean="0">
                <a:hlinkClick r:id="rId3" action="ppaction://hlinkpres?slideindex=15&amp;slidetitle=Презентация PowerPoint"/>
              </a:rPr>
              <a:t>NaNO</a:t>
            </a:r>
            <a:r>
              <a:rPr lang="ru-RU" sz="2400" baseline="-25000" dirty="0" smtClean="0">
                <a:hlinkClick r:id="rId3" action="ppaction://hlinkpres?slideindex=15&amp;slidetitle=Презентация PowerPoint"/>
              </a:rPr>
              <a:t>3</a:t>
            </a:r>
            <a:r>
              <a:rPr lang="en-US" sz="2400" dirty="0" smtClean="0">
                <a:hlinkClick r:id="rId3" action="ppaction://hlinkpres?slideindex=15&amp;slidetitle=Презентация PowerPoint"/>
              </a:rPr>
              <a:t> 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06600" y="4138228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3" action="ppaction://hlinkpres?slideindex=15&amp;slidetitle=Презентация PowerPoint"/>
              </a:rPr>
              <a:t>б) </a:t>
            </a:r>
            <a:r>
              <a:rPr lang="en-US" sz="2400" dirty="0" smtClean="0">
                <a:hlinkClick r:id="rId3" action="ppaction://hlinkpres?slideindex=15&amp;slidetitle=Презентация PowerPoint"/>
              </a:rPr>
              <a:t>NH</a:t>
            </a:r>
            <a:r>
              <a:rPr lang="ru-RU" sz="2400" baseline="-25000" dirty="0" smtClean="0">
                <a:hlinkClick r:id="rId3" action="ppaction://hlinkpres?slideindex=15&amp;slidetitle=Презентация PowerPoint"/>
              </a:rPr>
              <a:t>4</a:t>
            </a:r>
            <a:r>
              <a:rPr lang="en-US" sz="2400" dirty="0" smtClean="0">
                <a:hlinkClick r:id="rId3" action="ppaction://hlinkpres?slideindex=15&amp;slidetitle=Презентация PowerPoint"/>
              </a:rPr>
              <a:t> </a:t>
            </a:r>
            <a:r>
              <a:rPr lang="en-US" sz="2400" dirty="0" err="1">
                <a:hlinkClick r:id="rId3" action="ppaction://hlinkpres?slideindex=15&amp;slidetitle=Презентация PowerPoint"/>
              </a:rPr>
              <a:t>Cl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941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96752"/>
            <a:ext cx="6965245" cy="1202485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/>
              <a:t>6.Отличить  сульфат  аммония  от сульфата  натрия  можно  с  </a:t>
            </a:r>
            <a:r>
              <a:rPr lang="ru-RU" sz="2800" dirty="0"/>
              <a:t>помощью реактива: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		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35200" y="2604585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а) барий хлорид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1301" y="4077072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2400" dirty="0" smtClean="0"/>
          </a:p>
          <a:p>
            <a:pPr lvl="0" algn="ctr"/>
            <a:r>
              <a:rPr lang="ru-RU" sz="2400" dirty="0" smtClean="0">
                <a:hlinkClick r:id="rId3" action="ppaction://hlinkpres?slideindex=14&amp;slidetitle=Презентация PowerPoint"/>
              </a:rPr>
              <a:t>г</a:t>
            </a:r>
            <a:r>
              <a:rPr lang="ru-RU" sz="2400" dirty="0">
                <a:hlinkClick r:id="rId3" action="ppaction://hlinkpres?slideindex=14&amp;slidetitle=Презентация PowerPoint"/>
              </a:rPr>
              <a:t>) </a:t>
            </a:r>
            <a:r>
              <a:rPr lang="ru-RU" sz="2400" dirty="0" smtClean="0">
                <a:hlinkClick r:id="rId3" action="ppaction://hlinkpres?slideindex=14&amp;slidetitle=Презентация PowerPoint"/>
              </a:rPr>
              <a:t>фенолфталеин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  <a:p>
            <a:pPr algn="ctr"/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35200" y="4077072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б) калий гидроксид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48706" y="2624336"/>
            <a:ext cx="2915816" cy="1080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hlinkClick r:id="rId2" action="ppaction://hlinkpres?slideindex=15&amp;slidetitle=Презентация PowerPoint"/>
              </a:rPr>
              <a:t>в) соляная кислота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7292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320</TotalTime>
  <Words>372</Words>
  <Application>Microsoft Office PowerPoint</Application>
  <PresentationFormat>Экран (4:3)</PresentationFormat>
  <Paragraphs>66</Paragraphs>
  <Slides>16</Slides>
  <Notes>0</Notes>
  <HiddenSlides>2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Brush Script MT</vt:lpstr>
      <vt:lpstr>Constantia</vt:lpstr>
      <vt:lpstr>Franklin Gothic Book</vt:lpstr>
      <vt:lpstr>Rage Italic</vt:lpstr>
      <vt:lpstr>Кнопка</vt:lpstr>
      <vt:lpstr>Презентация PowerPoint</vt:lpstr>
      <vt:lpstr>ЦЕЛЬ</vt:lpstr>
      <vt:lpstr>ИНСТРУКЦИЯ К ВЫПОЛНЕНИЮ ТЕСТА</vt:lpstr>
      <vt:lpstr>1.К свойствам простого вещества азота относится:  </vt:lpstr>
      <vt:lpstr>2.Свойства аммиака (при обычных условиях): </vt:lpstr>
      <vt:lpstr>3.Азот проявляет свойства восстановителя в реакции с: </vt:lpstr>
      <vt:lpstr>4.Только окислителем (за счет азота) в химических реакциях может быть вещество, формула которого: </vt:lpstr>
      <vt:lpstr>5.Наиболее высокая массовая доля азота в соединении, формула которого:  </vt:lpstr>
      <vt:lpstr>6.Отличить  сульфат  аммония  от сульфата  натрия  можно  с  помощью реактива:    </vt:lpstr>
      <vt:lpstr>7.Азотная  кислота  в  растворе  не реагирует с</vt:lpstr>
      <vt:lpstr>8.К  характеристике  азотной  кислоты  не относится:  </vt:lpstr>
      <vt:lpstr>9.Получить в лаборатории и собрать аммиак можно в приборе, изображенном на рисунке:        </vt:lpstr>
      <vt:lpstr>10.Аммиак в лаборатории можно получить при взаимодействии веществ, формулы которых: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Ruslan-PC</dc:creator>
  <cp:lastModifiedBy>Home</cp:lastModifiedBy>
  <cp:revision>19</cp:revision>
  <dcterms:created xsi:type="dcterms:W3CDTF">2013-06-01T15:50:34Z</dcterms:created>
  <dcterms:modified xsi:type="dcterms:W3CDTF">2023-04-13T14:27:39Z</dcterms:modified>
</cp:coreProperties>
</file>