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8" r:id="rId6"/>
    <p:sldId id="267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A0692"/>
    <a:srgbClr val="EF79E9"/>
    <a:srgbClr val="95D3D2"/>
    <a:srgbClr val="EDFC24"/>
    <a:srgbClr val="EEE532"/>
    <a:srgbClr val="99FF33"/>
    <a:srgbClr val="E739DF"/>
    <a:srgbClr val="57BBC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14E1-7F53-42B4-A73C-2895B278B3B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F3147-3FE9-4287-AD79-DEF2D691C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F3147-3FE9-4287-AD79-DEF2D691CC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7" y="31762"/>
            <a:ext cx="91577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1772816"/>
            <a:ext cx="7632848" cy="48965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Дидактическое пособие «Развивающий планшет «Всезнайка»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для детей старшего дошкольного возраста.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Подготовила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: Боричева 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. М.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воспитатель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МБДОУ «Детский сад №219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г. Челябинска»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Калининский район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54633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u="sng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u="sng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Больше, меньше или равно</a:t>
            </a:r>
            <a:r>
              <a:rPr lang="ru-RU" sz="2400" i="1" u="sng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Учить сравнивать рядом стоящие числа в пределах 10.</a:t>
            </a:r>
            <a:endParaRPr lang="ru-RU" sz="24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3333" r="20952" b="3333"/>
          <a:stretch/>
        </p:blipFill>
        <p:spPr>
          <a:xfrm rot="10800000">
            <a:off x="2430286" y="1769756"/>
            <a:ext cx="4659018" cy="4674920"/>
          </a:xfrm>
          <a:prstGeom prst="rect">
            <a:avLst/>
          </a:prstGeom>
          <a:ln w="57150">
            <a:solidFill>
              <a:srgbClr val="CA0692"/>
            </a:solidFill>
          </a:ln>
        </p:spPr>
      </p:pic>
    </p:spTree>
    <p:extLst>
      <p:ext uri="{BB962C8B-B14F-4D97-AF65-F5344CB8AC3E}">
        <p14:creationId xmlns:p14="http://schemas.microsoft.com/office/powerpoint/2010/main" val="1768646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8" y="476672"/>
            <a:ext cx="754633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u="sng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«Составь и реши пример с помощью картинок».</a:t>
            </a: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u="sng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«Составь и реши пример </a:t>
            </a:r>
            <a:r>
              <a:rPr lang="ru-RU" sz="2400" i="1" u="sng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схеме».</a:t>
            </a:r>
            <a:endParaRPr lang="ru-RU" sz="2400" i="1" u="sng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учить составлять примеры с помощью цифр и математических знаков на сложение и вычитание, читать запись.</a:t>
            </a:r>
            <a:endParaRPr lang="ru-RU" sz="24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4524" b="10159"/>
          <a:stretch/>
        </p:blipFill>
        <p:spPr>
          <a:xfrm rot="10800000">
            <a:off x="845297" y="3094847"/>
            <a:ext cx="3683448" cy="2772382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5344" b="5873"/>
          <a:stretch/>
        </p:blipFill>
        <p:spPr>
          <a:xfrm rot="16200000">
            <a:off x="5187768" y="2784994"/>
            <a:ext cx="2830181" cy="3398114"/>
          </a:xfrm>
          <a:prstGeom prst="rect">
            <a:avLst/>
          </a:prstGeom>
          <a:ln w="57150">
            <a:solidFill>
              <a:srgbClr val="CA0692"/>
            </a:solidFill>
          </a:ln>
        </p:spPr>
      </p:pic>
    </p:spTree>
    <p:extLst>
      <p:ext uri="{BB962C8B-B14F-4D97-AF65-F5344CB8AC3E}">
        <p14:creationId xmlns:p14="http://schemas.microsoft.com/office/powerpoint/2010/main" val="2909403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8" y="476672"/>
            <a:ext cx="754633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i="1" u="sng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«Посмотри и повтори».</a:t>
            </a:r>
          </a:p>
          <a:p>
            <a:pPr algn="ctr"/>
            <a:r>
              <a:rPr lang="ru-RU" sz="24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закрепить умение взаимно располагать предметы по предложенной схеме на горизонтальной плоскости; познакомить с понятиями «строка», «столбец».</a:t>
            </a:r>
            <a:endParaRPr lang="ru-RU" sz="24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  <a:p>
            <a:pPr marL="457200" indent="-457200" algn="ctr">
              <a:buAutoNum type="arabicPeriod"/>
            </a:pPr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905" r="12024" b="8095"/>
          <a:stretch/>
        </p:blipFill>
        <p:spPr>
          <a:xfrm rot="10800000">
            <a:off x="1980678" y="2492896"/>
            <a:ext cx="5096137" cy="4007642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902909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8" y="476672"/>
            <a:ext cx="754633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2000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«Развивающий планшет «Всезнайка» </a:t>
            </a:r>
            <a:r>
              <a:rPr lang="ru-RU" sz="20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оказывает большую помощь в привитии интереса детей к математике и к подготовке обучению грамоте. Пособие может использоваться педагогами, как </a:t>
            </a:r>
            <a:r>
              <a:rPr lang="ru-RU" sz="20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ООД, так и  в индивидуальной работе с детьми.</a:t>
            </a:r>
          </a:p>
          <a:p>
            <a:pPr algn="ctr"/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0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жюри в нашей работе – это дети! А детям </a:t>
            </a:r>
            <a:r>
              <a:rPr lang="ru-RU" sz="20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понравился наш  </a:t>
            </a:r>
            <a:r>
              <a:rPr lang="ru-RU" sz="20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планшет.  </a:t>
            </a:r>
            <a:endParaRPr lang="ru-RU" sz="20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  <a:p>
            <a:pPr marL="457200" indent="-457200" algn="ctr">
              <a:buAutoNum type="arabicPeriod"/>
            </a:pPr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554">
            <a:off x="2283566" y="1624037"/>
            <a:ext cx="4955207" cy="432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4" y="4086632"/>
            <a:ext cx="3168352" cy="25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7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81958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Развивающий  планшет «Всезнайка»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предназначен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детей старшего и подготовительного к школе возраста. Многофункциональность данного дидактического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позволяет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его для развития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предпосылок грамотности, математических способностей и мелкой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моторики рук. Меняя картотеку карточек к данному дидактическому пособию, оно будет актуально и в младшем и в среднем дошкольном возрасте.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56" y="3573015"/>
            <a:ext cx="2597600" cy="3043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23227" r="3126" b="30122"/>
          <a:stretch/>
        </p:blipFill>
        <p:spPr>
          <a:xfrm rot="21072545">
            <a:off x="1269803" y="4159119"/>
            <a:ext cx="4913563" cy="17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3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63688" y="404664"/>
            <a:ext cx="5832648" cy="129614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" y="0"/>
            <a:ext cx="914703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529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детей в дошкольном возрасте – игра. Через игру дети лучше усваивают информацию, запоминают ее и используют в дальнейшем в своей деятельности.</a:t>
            </a:r>
          </a:p>
          <a:p>
            <a:pPr algn="ctr"/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решила воспользоваться игрой для </a:t>
            </a:r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обучению грамоте и развитию математических способностей.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разработала дидактическое пособие </a:t>
            </a:r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«Развивающий планшет «Всезнайка». </a:t>
            </a:r>
          </a:p>
          <a:p>
            <a:pPr algn="ctr"/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Следующим этапом в  разработке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материалов: </a:t>
            </a:r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цифр, игрового поля, карточек для игры. Буквы и цифры должны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яркими и удобными для чтения. Для крепления букв и цифр использовала крышки от коробок из – под молока, что позволит </a:t>
            </a:r>
            <a:r>
              <a:rPr lang="ru-RU" sz="2000" i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мелкую моторику пальцев рук ребенка.</a:t>
            </a:r>
          </a:p>
          <a:p>
            <a:pPr algn="ctr"/>
            <a:endParaRPr lang="ru-RU" sz="2000" b="1" dirty="0">
              <a:ln w="11430"/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2"/>
            <a:ext cx="3384376" cy="2538282"/>
          </a:xfrm>
          <a:prstGeom prst="rect">
            <a:avLst/>
          </a:prstGeom>
          <a:ln w="38100">
            <a:solidFill>
              <a:srgbClr val="CA0692"/>
            </a:solidFill>
          </a:ln>
        </p:spPr>
      </p:pic>
    </p:spTree>
    <p:extLst>
      <p:ext uri="{BB962C8B-B14F-4D97-AF65-F5344CB8AC3E}">
        <p14:creationId xmlns:p14="http://schemas.microsoft.com/office/powerpoint/2010/main" val="1561334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0494" y="200096"/>
            <a:ext cx="7632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игрового поля склеила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листа А4 желтого цвета и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заламинировала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размеру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коробки.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прорезала в ней дырочки и вставила часть крышек с закручивающимся элементом. На крышки приклеила цифры от 0 до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10, знаки «+», «-», «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«=»,  буквы и цветные круги (красного, зелёного и синего цветов)  для звукового анализа слов.  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составила и  распечатала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заданиями на развитие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подготовки к обучению грамоте дошкольников.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задания дополнять, менять. 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такой получился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«Развивающий  планшет Всезнайка»!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5" b="25397"/>
          <a:stretch/>
        </p:blipFill>
        <p:spPr>
          <a:xfrm>
            <a:off x="1346527" y="3686522"/>
            <a:ext cx="6760280" cy="2736304"/>
          </a:xfrm>
          <a:prstGeom prst="rect">
            <a:avLst/>
          </a:prstGeom>
          <a:ln w="38100">
            <a:solidFill>
              <a:srgbClr val="CA0692"/>
            </a:solidFill>
          </a:ln>
        </p:spPr>
      </p:pic>
    </p:spTree>
    <p:extLst>
      <p:ext uri="{BB962C8B-B14F-4D97-AF65-F5344CB8AC3E}">
        <p14:creationId xmlns:p14="http://schemas.microsoft.com/office/powerpoint/2010/main" val="341144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462" y="225049"/>
            <a:ext cx="79840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математические способности: закрепление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сложения, вычитания,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больше, меньше, равенство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ориентировки на плоскости.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у детей необходимую готовность к обучению грамоте: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и зрительное закрепление образа букв, развитие слухового восприятия,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умений ориентироваться в звуковом составе слова;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рук, логическое мышление, внимание, память.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80032"/>
            <a:ext cx="3168352" cy="22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3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1769" y="188640"/>
            <a:ext cx="2569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</a:rPr>
              <a:t>Как играть.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sz="1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378" y="824200"/>
            <a:ext cx="7632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началом игры с поля снимают все крышки с цифрами и буквами (поле чистое). Ребенок берет карточку (познание или грамота), на которой изображено задание. С помощью крышек с буквами или цифрами выполняет задание (напр. 4+3=7) прикручивает цифры и знаки на поле. Можно попросить другого ребенка проверить верно решение или нет. Выполнив задание, ребенок может взять карточку с другим заданием. Карточки с заданиями можно менять или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усложнять. Можно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в паре.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7824" r="6422" b="12702"/>
          <a:stretch/>
        </p:blipFill>
        <p:spPr>
          <a:xfrm>
            <a:off x="1053872" y="4005064"/>
            <a:ext cx="3394176" cy="2051425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30877" r="5578" b="13684"/>
          <a:stretch/>
        </p:blipFill>
        <p:spPr>
          <a:xfrm>
            <a:off x="4671813" y="4725144"/>
            <a:ext cx="3630101" cy="1770457"/>
          </a:xfrm>
          <a:prstGeom prst="rect">
            <a:avLst/>
          </a:prstGeom>
          <a:ln w="38100">
            <a:solidFill>
              <a:srgbClr val="CA0692"/>
            </a:solidFill>
          </a:ln>
        </p:spPr>
      </p:pic>
    </p:spTree>
    <p:extLst>
      <p:ext uri="{BB962C8B-B14F-4D97-AF65-F5344CB8AC3E}">
        <p14:creationId xmlns:p14="http://schemas.microsoft.com/office/powerpoint/2010/main" val="3704409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54633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</a:rPr>
              <a:t> развивающего  планшета </a:t>
            </a:r>
            <a:r>
              <a:rPr lang="ru-RU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ru-RU" sz="20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</a:rPr>
              <a:t>Всезнайка» </a:t>
            </a:r>
            <a:endParaRPr lang="ru-RU" sz="20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ru-RU" sz="20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следующие </a:t>
            </a:r>
            <a:r>
              <a:rPr lang="ru-RU" sz="20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карточек: </a:t>
            </a:r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i="1" u="sng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«Сколько звуков?»</a:t>
            </a: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в звуковом анализе слов, определении порядка звуков (первый, второй и т.д.)</a:t>
            </a:r>
            <a:endParaRPr lang="ru-RU" sz="24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0476"/>
          <a:stretch/>
        </p:blipFill>
        <p:spPr>
          <a:xfrm rot="16200000">
            <a:off x="2699792" y="2231421"/>
            <a:ext cx="4175720" cy="4175720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1958335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54633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u="sng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«Составь слово из букв»</a:t>
            </a: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навыков </a:t>
            </a:r>
            <a:r>
              <a:rPr lang="ru-RU" sz="2400" i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буквенного анализа слова, развивать умение составлять из букв слова.</a:t>
            </a:r>
            <a:endParaRPr lang="ru-RU" sz="24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16032" r="4523" b="10000"/>
          <a:stretch/>
        </p:blipFill>
        <p:spPr>
          <a:xfrm>
            <a:off x="1199986" y="2007349"/>
            <a:ext cx="6903920" cy="4200484"/>
          </a:xfrm>
          <a:prstGeom prst="rect">
            <a:avLst/>
          </a:prstGeom>
          <a:ln w="57150">
            <a:solidFill>
              <a:srgbClr val="CA0692"/>
            </a:solidFill>
          </a:ln>
        </p:spPr>
      </p:pic>
    </p:spTree>
    <p:extLst>
      <p:ext uri="{BB962C8B-B14F-4D97-AF65-F5344CB8AC3E}">
        <p14:creationId xmlns:p14="http://schemas.microsoft.com/office/powerpoint/2010/main" val="334931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77686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endParaRPr lang="ru-RU" sz="2000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u="sng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первые буквы картинок и отгадай спрятанное слово».</a:t>
            </a:r>
          </a:p>
          <a:p>
            <a:pPr algn="ctr"/>
            <a:r>
              <a:rPr lang="ru-RU" sz="2400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формировать навык составления и чтения слов.</a:t>
            </a:r>
            <a:endParaRPr lang="ru-RU" sz="24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7C80"/>
              </a:solidFill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769756"/>
            <a:ext cx="590465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kern="150" dirty="0">
              <a:solidFill>
                <a:srgbClr val="002060"/>
              </a:solidFill>
              <a:effectLst/>
              <a:latin typeface="Segoe Print" pitchFamily="2" charset="0"/>
              <a:ea typeface="Lucida Sans Unicode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68652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19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" y="5081"/>
            <a:ext cx="725597" cy="6852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4"/>
          <a:stretch/>
        </p:blipFill>
        <p:spPr>
          <a:xfrm>
            <a:off x="1547664" y="1758126"/>
            <a:ext cx="6254757" cy="4303868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2818726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2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C6879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1605</TotalTime>
  <Words>633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      Дидактическое пособие «Развивающий планшет «Всезнайка»  для детей старшего дошкольного возраста.  Подготовила: Боричева Н. М. воспитатель МБДОУ «Детский сад №219  г. Челябинска» Калининский район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по теме самообразования за 2010 – 2011 уч. г.</dc:title>
  <dc:creator>Шукшинка</dc:creator>
  <cp:lastModifiedBy>Пользователь</cp:lastModifiedBy>
  <cp:revision>164</cp:revision>
  <cp:lastPrinted>2011-10-16T21:29:17Z</cp:lastPrinted>
  <dcterms:created xsi:type="dcterms:W3CDTF">2011-10-16T10:32:25Z</dcterms:created>
  <dcterms:modified xsi:type="dcterms:W3CDTF">2022-01-18T23:09:12Z</dcterms:modified>
</cp:coreProperties>
</file>